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739" r:id="rId5"/>
  </p:sldMasterIdLst>
  <p:notesMasterIdLst>
    <p:notesMasterId r:id="rId16"/>
  </p:notesMasterIdLst>
  <p:handoutMasterIdLst>
    <p:handoutMasterId r:id="rId17"/>
  </p:handoutMasterIdLst>
  <p:sldIdLst>
    <p:sldId id="272" r:id="rId6"/>
    <p:sldId id="318" r:id="rId7"/>
    <p:sldId id="328" r:id="rId8"/>
    <p:sldId id="327" r:id="rId9"/>
    <p:sldId id="2743" r:id="rId10"/>
    <p:sldId id="2746" r:id="rId11"/>
    <p:sldId id="2747" r:id="rId12"/>
    <p:sldId id="2713" r:id="rId13"/>
    <p:sldId id="2745" r:id="rId14"/>
    <p:sldId id="281" r:id="rId1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72"/>
          </p14:sldIdLst>
        </p14:section>
        <p14:section name="FCL" id="{9EC50334-F4C3-434E-9A26-B40C0A699D70}">
          <p14:sldIdLst>
            <p14:sldId id="318"/>
            <p14:sldId id="328"/>
            <p14:sldId id="327"/>
            <p14:sldId id="2743"/>
            <p14:sldId id="2746"/>
            <p14:sldId id="2747"/>
            <p14:sldId id="2713"/>
            <p14:sldId id="2745"/>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B0673-9725-D191-E60C-915B2C9311AF}" name="Guerra,Patty E (DFPS)" initials="GE(" userId="S::Patty.Guerra@dfps.texas.gov::7953d120-78ae-402c-aa1d-6b61071f38db" providerId="AD"/>
  <p188:author id="{8D53D87E-4135-4391-DA0B-8314C4697929}" name="Guerra,Patty E (DFPS)" initials="G(" userId="S::patty.guerra@dfps.texas.gov::7953d120-78ae-402c-aa1d-6b61071f38db" providerId="AD"/>
  <p188:author id="{58F64CDB-B019-8884-D85B-CFF90E683C84}" name="O'Neill,Audrey A (DFPS)" initials="O(" userId="S::audrey.oneill2@dfps.texas.gov::aba74804-7c81-4e7f-8676-0b7736b2bc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uth,Stephanie B (DFPS)" initials="MB(" lastIdx="1" clrIdx="6">
    <p:extLst>
      <p:ext uri="{19B8F6BF-5375-455C-9EA6-DF929625EA0E}">
        <p15:presenceInfo xmlns:p15="http://schemas.microsoft.com/office/powerpoint/2012/main" userId="S::Stephanie.Muth@dfps.texas.gov::2af60a58-a45f-4079-9be2-55a59b25fa3d" providerId="AD"/>
      </p:ext>
    </p:extLst>
  </p:cmAuthor>
  <p:cmAuthor id="1" name="Schuermann,Michael (DFPS)" initials="S(" lastIdx="1" clrIdx="0">
    <p:extLst>
      <p:ext uri="{19B8F6BF-5375-455C-9EA6-DF929625EA0E}">
        <p15:presenceInfo xmlns:p15="http://schemas.microsoft.com/office/powerpoint/2012/main" userId="S::michael.schuermann@dfps.state.tx.us::ba94e380-38d9-49b0-ae36-99d9f5559856" providerId="AD"/>
      </p:ext>
    </p:extLst>
  </p:cmAuthor>
  <p:cmAuthor id="2" name="Steele,Jason D (DFPS)" initials="SD(" lastIdx="3" clrIdx="1">
    <p:extLst>
      <p:ext uri="{19B8F6BF-5375-455C-9EA6-DF929625EA0E}">
        <p15:presenceInfo xmlns:p15="http://schemas.microsoft.com/office/powerpoint/2012/main" userId="S::Jason.Steele2@dfps.texas.gov::bd0627ca-cb8c-4701-ae70-5d44bc507d89" providerId="AD"/>
      </p:ext>
    </p:extLst>
  </p:cmAuthor>
  <p:cmAuthor id="3" name="Garza,Julie M (DFPS)" initials="GM(" lastIdx="7" clrIdx="2">
    <p:extLst>
      <p:ext uri="{19B8F6BF-5375-455C-9EA6-DF929625EA0E}">
        <p15:presenceInfo xmlns:p15="http://schemas.microsoft.com/office/powerpoint/2012/main" userId="S::Julie.Garza@dfps.texas.gov::17b13a85-cd3c-4f46-929b-0a0a58e4e069" providerId="AD"/>
      </p:ext>
    </p:extLst>
  </p:cmAuthor>
  <p:cmAuthor id="4" name="Ita,Trina K (DFPS)" initials="IK(" lastIdx="1" clrIdx="3">
    <p:extLst>
      <p:ext uri="{19B8F6BF-5375-455C-9EA6-DF929625EA0E}">
        <p15:presenceInfo xmlns:p15="http://schemas.microsoft.com/office/powerpoint/2012/main" userId="S::Trina.Ita2@dfps.texas.gov::1489af25-910c-4069-9bdb-13150f337d7d" providerId="AD"/>
      </p:ext>
    </p:extLst>
  </p:cmAuthor>
  <p:cmAuthor id="5" name="O'Neill,Audrey A (DFPS)" initials="OA(" lastIdx="2" clrIdx="4">
    <p:extLst>
      <p:ext uri="{19B8F6BF-5375-455C-9EA6-DF929625EA0E}">
        <p15:presenceInfo xmlns:p15="http://schemas.microsoft.com/office/powerpoint/2012/main" userId="S::Audrey.Oneill2@dfps.texas.gov::aba74804-7c81-4e7f-8676-0b7736b2bc4d" providerId="AD"/>
      </p:ext>
    </p:extLst>
  </p:cmAuthor>
  <p:cmAuthor id="6" name="Bos,Tyler W (DFPS)" initials="B(" lastIdx="1" clrIdx="5">
    <p:extLst>
      <p:ext uri="{19B8F6BF-5375-455C-9EA6-DF929625EA0E}">
        <p15:presenceInfo xmlns:p15="http://schemas.microsoft.com/office/powerpoint/2012/main" userId="S::tyler.bos@dfps.texas.gov::7ccb23d6-acdb-4824-8ec1-db22643fa7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5C1"/>
    <a:srgbClr val="164A9B"/>
    <a:srgbClr val="0B2C7E"/>
    <a:srgbClr val="000099"/>
    <a:srgbClr val="435363"/>
    <a:srgbClr val="6A1B32"/>
    <a:srgbClr val="1A2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D9DB1-A9DA-4BA0-9006-BFDEC224C5A0}" v="1" dt="2024-05-16T01:41:02.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eill,Audrey A (DFPS)" userId="aba74804-7c81-4e7f-8676-0b7736b2bc4d" providerId="ADAL" clId="{894D9DB1-A9DA-4BA0-9006-BFDEC224C5A0}"/>
    <pc:docChg chg="custSel modSld">
      <pc:chgData name="O'Neill,Audrey A (DFPS)" userId="aba74804-7c81-4e7f-8676-0b7736b2bc4d" providerId="ADAL" clId="{894D9DB1-A9DA-4BA0-9006-BFDEC224C5A0}" dt="2024-05-16T01:42:43.397" v="78" actId="2711"/>
      <pc:docMkLst>
        <pc:docMk/>
      </pc:docMkLst>
      <pc:sldChg chg="modSp mod">
        <pc:chgData name="O'Neill,Audrey A (DFPS)" userId="aba74804-7c81-4e7f-8676-0b7736b2bc4d" providerId="ADAL" clId="{894D9DB1-A9DA-4BA0-9006-BFDEC224C5A0}" dt="2024-05-16T01:42:43.397" v="78" actId="2711"/>
        <pc:sldMkLst>
          <pc:docMk/>
          <pc:sldMk cId="3158789421" sldId="281"/>
        </pc:sldMkLst>
        <pc:spChg chg="mod">
          <ac:chgData name="O'Neill,Audrey A (DFPS)" userId="aba74804-7c81-4e7f-8676-0b7736b2bc4d" providerId="ADAL" clId="{894D9DB1-A9DA-4BA0-9006-BFDEC224C5A0}" dt="2024-05-16T01:42:43.397" v="78" actId="2711"/>
          <ac:spMkLst>
            <pc:docMk/>
            <pc:sldMk cId="3158789421" sldId="281"/>
            <ac:spMk id="7" creationId="{E238709B-712F-11ED-2EB5-1D74293138C6}"/>
          </ac:spMkLst>
        </pc:spChg>
      </pc:sldChg>
      <pc:sldChg chg="modSp mod">
        <pc:chgData name="O'Neill,Audrey A (DFPS)" userId="aba74804-7c81-4e7f-8676-0b7736b2bc4d" providerId="ADAL" clId="{894D9DB1-A9DA-4BA0-9006-BFDEC224C5A0}" dt="2024-05-16T01:37:10.597" v="9" actId="5793"/>
        <pc:sldMkLst>
          <pc:docMk/>
          <pc:sldMk cId="4178681479" sldId="2743"/>
        </pc:sldMkLst>
        <pc:spChg chg="mod">
          <ac:chgData name="O'Neill,Audrey A (DFPS)" userId="aba74804-7c81-4e7f-8676-0b7736b2bc4d" providerId="ADAL" clId="{894D9DB1-A9DA-4BA0-9006-BFDEC224C5A0}" dt="2024-05-16T01:37:10.597" v="9" actId="5793"/>
          <ac:spMkLst>
            <pc:docMk/>
            <pc:sldMk cId="4178681479" sldId="2743"/>
            <ac:spMk id="10" creationId="{4EDFA023-D2DC-4135-A951-AE339F02CB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fpstx-my.sharepoint.com/personal/sierra_fischer_dfps_texas_gov/Documents/Microsoft%20Teams%20Chat%20Files/CWOP%20Daily%20Marc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cap="none" spc="20" baseline="0">
                <a:solidFill>
                  <a:schemeClr val="dk1">
                    <a:lumMod val="50000"/>
                    <a:lumOff val="50000"/>
                  </a:schemeClr>
                </a:solidFill>
                <a:latin typeface="+mn-lt"/>
                <a:ea typeface="+mn-ea"/>
                <a:cs typeface="+mn-cs"/>
              </a:defRPr>
            </a:pPr>
            <a:r>
              <a:rPr lang="en-US" dirty="0">
                <a:solidFill>
                  <a:schemeClr val="accent1">
                    <a:lumMod val="50000"/>
                  </a:schemeClr>
                </a:solidFill>
              </a:rPr>
              <a:t>Number of CWOP Per Day – March-May</a:t>
            </a:r>
            <a:r>
              <a:rPr lang="en-US" baseline="0" dirty="0">
                <a:solidFill>
                  <a:schemeClr val="accent1">
                    <a:lumMod val="50000"/>
                  </a:schemeClr>
                </a:solidFill>
              </a:rPr>
              <a:t> </a:t>
            </a:r>
            <a:r>
              <a:rPr lang="en-US" dirty="0">
                <a:solidFill>
                  <a:schemeClr val="accent1">
                    <a:lumMod val="50000"/>
                  </a:schemeClr>
                </a:solidFill>
              </a:rPr>
              <a:t>2024</a:t>
            </a:r>
          </a:p>
        </c:rich>
      </c:tx>
      <c:layout>
        <c:manualLayout>
          <c:xMode val="edge"/>
          <c:yMode val="edge"/>
          <c:x val="0.20167475994247647"/>
          <c:y val="4.7021943573667714E-2"/>
        </c:manualLayout>
      </c:layout>
      <c:overlay val="0"/>
      <c:spPr>
        <a:noFill/>
        <a:ln>
          <a:noFill/>
        </a:ln>
        <a:effectLst/>
      </c:spPr>
      <c:txPr>
        <a:bodyPr rot="0" spcFirstLastPara="1" vertOverflow="ellipsis" vert="horz" wrap="square" anchor="ctr" anchorCtr="1"/>
        <a:lstStyle/>
        <a:p>
          <a:pPr>
            <a:defRPr sz="216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4.9456815441067413E-2"/>
          <c:y val="0.21226189608379689"/>
          <c:w val="0.93252516654091455"/>
          <c:h val="0.65970135026018306"/>
        </c:manualLayout>
      </c:layout>
      <c:lineChart>
        <c:grouping val="standard"/>
        <c:varyColors val="0"/>
        <c:ser>
          <c:idx val="0"/>
          <c:order val="0"/>
          <c:tx>
            <c:strRef>
              <c:f>'Graph (2)'!$B$1</c:f>
              <c:strCache>
                <c:ptCount val="1"/>
                <c:pt idx="0">
                  <c:v>COUNTN</c:v>
                </c:pt>
              </c:strCache>
            </c:strRef>
          </c:tx>
          <c:spPr>
            <a:ln w="22225" cap="rnd" cmpd="sng" algn="ctr">
              <a:solidFill>
                <a:schemeClr val="accent1"/>
              </a:solidFill>
              <a:round/>
            </a:ln>
            <a:effectLst/>
          </c:spPr>
          <c:marker>
            <c:symbol val="none"/>
          </c:marker>
          <c:dLbls>
            <c:dLbl>
              <c:idx val="0"/>
              <c:layout>
                <c:manualLayout>
                  <c:x val="-1.6427672955974842E-2"/>
                  <c:y val="-4.6524356869184505E-2"/>
                </c:manualLayout>
              </c:layout>
              <c:tx>
                <c:rich>
                  <a:bodyPr rot="0" spcFirstLastPara="1" vertOverflow="ellipsis" vert="horz" wrap="square" anchor="ctr" anchorCtr="1"/>
                  <a:lstStyle/>
                  <a:p>
                    <a:pPr>
                      <a:defRPr sz="1800" b="1" i="0" u="none" strike="noStrike" kern="1200" baseline="0">
                        <a:solidFill>
                          <a:schemeClr val="accent5">
                            <a:lumMod val="50000"/>
                          </a:schemeClr>
                        </a:solidFill>
                        <a:latin typeface="+mn-lt"/>
                        <a:ea typeface="+mn-ea"/>
                        <a:cs typeface="+mn-cs"/>
                      </a:defRPr>
                    </a:pPr>
                    <a:fld id="{E36AE6CD-5051-44A4-BFA1-2552031D6232}" type="VALUE">
                      <a:rPr lang="en-US" b="1">
                        <a:solidFill>
                          <a:schemeClr val="accent5">
                            <a:lumMod val="50000"/>
                          </a:schemeClr>
                        </a:solidFill>
                      </a:rPr>
                      <a:pPr>
                        <a:defRPr b="1">
                          <a:solidFill>
                            <a:schemeClr val="accent5">
                              <a:lumMod val="50000"/>
                            </a:schemeClr>
                          </a:solidFill>
                        </a:defRPr>
                      </a:pPr>
                      <a:t>[VALUE]</a:t>
                    </a:fld>
                    <a:endParaRPr lang="en-US"/>
                  </a:p>
                </c:rich>
              </c:tx>
              <c:spPr>
                <a:noFill/>
                <a:ln>
                  <a:noFill/>
                </a:ln>
                <a:effectLst/>
              </c:spPr>
              <c:txPr>
                <a:bodyPr rot="0" spcFirstLastPara="1" vertOverflow="ellipsis" vert="horz" wrap="square" anchor="ctr" anchorCtr="1"/>
                <a:lstStyle/>
                <a:p>
                  <a:pPr>
                    <a:defRPr sz="1800" b="1" i="0" u="none" strike="noStrike" kern="1200" baseline="0">
                      <a:solidFill>
                        <a:schemeClr val="accent5">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41-45BF-8B8A-C78BAF831D62}"/>
                </c:ext>
              </c:extLst>
            </c:dLbl>
            <c:dLbl>
              <c:idx val="1"/>
              <c:layout>
                <c:manualLayout>
                  <c:x val="-7.6226415094339623E-3"/>
                  <c:y val="-4.6524356869184456E-2"/>
                </c:manualLayout>
              </c:layout>
              <c:tx>
                <c:rich>
                  <a:bodyPr/>
                  <a:lstStyle/>
                  <a:p>
                    <a:fld id="{72355D3E-D7CE-4C4B-8AF6-261DB6087F7C}" type="VALUE">
                      <a:rPr lang="en-US" b="1"/>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41-45BF-8B8A-C78BAF831D62}"/>
                </c:ext>
              </c:extLst>
            </c:dLbl>
            <c:dLbl>
              <c:idx val="2"/>
              <c:layout>
                <c:manualLayout>
                  <c:x val="-1.139622641509434E-2"/>
                  <c:y val="-4.9261083743842367E-2"/>
                </c:manualLayout>
              </c:layout>
              <c:tx>
                <c:rich>
                  <a:bodyPr/>
                  <a:lstStyle/>
                  <a:p>
                    <a:fld id="{808D0E7D-F1D9-4655-B7D5-84345A83C16C}" type="VALUE">
                      <a:rPr lang="en-US" b="1"/>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41-45BF-8B8A-C78BAF831D62}"/>
                </c:ext>
              </c:extLst>
            </c:dLbl>
            <c:dLbl>
              <c:idx val="3"/>
              <c:layout>
                <c:manualLayout>
                  <c:x val="-8.8805031446541807E-3"/>
                  <c:y val="-5.7471264367816091E-2"/>
                </c:manualLayout>
              </c:layout>
              <c:tx>
                <c:rich>
                  <a:bodyPr/>
                  <a:lstStyle/>
                  <a:p>
                    <a:fld id="{0E8D4A7E-3CC4-4E8C-B6DD-E5464E24F2EC}" type="VALUE">
                      <a:rPr lang="en-US" b="1"/>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41-45BF-8B8A-C78BAF831D62}"/>
                </c:ext>
              </c:extLst>
            </c:dLbl>
            <c:dLbl>
              <c:idx val="4"/>
              <c:layout>
                <c:manualLayout>
                  <c:x val="-1.139622641509434E-2"/>
                  <c:y val="-4.9261083743842367E-2"/>
                </c:manualLayout>
              </c:layout>
              <c:tx>
                <c:rich>
                  <a:bodyPr/>
                  <a:lstStyle/>
                  <a:p>
                    <a:fld id="{DADE36BB-1A6B-476A-B603-3A1E1F5031E7}" type="VALUE">
                      <a:rPr lang="en-US" b="1">
                        <a:solidFill>
                          <a:schemeClr val="accent3">
                            <a:lumMod val="50000"/>
                          </a:schemeClr>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41-45BF-8B8A-C78BAF831D62}"/>
                </c:ext>
              </c:extLst>
            </c:dLbl>
            <c:dLbl>
              <c:idx val="5"/>
              <c:layout>
                <c:manualLayout>
                  <c:x val="-2.8869843358032336E-2"/>
                  <c:y val="-5.7861284317243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79-402B-8D81-91066139C549}"/>
                </c:ext>
              </c:extLst>
            </c:dLbl>
            <c:dLbl>
              <c:idx val="6"/>
              <c:layout>
                <c:manualLayout>
                  <c:x val="-3.0507844996033973E-2"/>
                  <c:y val="-5.341041629284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79-402B-8D81-91066139C549}"/>
                </c:ext>
              </c:extLst>
            </c:dLbl>
            <c:dLbl>
              <c:idx val="7"/>
              <c:layout>
                <c:manualLayout>
                  <c:x val="-2.5593840082029178E-2"/>
                  <c:y val="-4.4508680244033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79-402B-8D81-91066139C549}"/>
                </c:ext>
              </c:extLst>
            </c:dLbl>
            <c:dLbl>
              <c:idx val="8"/>
              <c:layout>
                <c:manualLayout>
                  <c:x val="-2.8869843358032336E-2"/>
                  <c:y val="-4.4508680244033816E-2"/>
                </c:manualLayout>
              </c:layout>
              <c:tx>
                <c:rich>
                  <a:bodyPr rot="0" spcFirstLastPara="1" vertOverflow="ellipsis" vert="horz" wrap="square" anchor="ctr" anchorCtr="1"/>
                  <a:lstStyle/>
                  <a:p>
                    <a:pPr>
                      <a:defRPr sz="1800" b="1" i="0" u="none" strike="noStrike" kern="1200" baseline="0">
                        <a:solidFill>
                          <a:schemeClr val="accent3">
                            <a:lumMod val="50000"/>
                          </a:schemeClr>
                        </a:solidFill>
                        <a:latin typeface="+mn-lt"/>
                        <a:ea typeface="+mn-ea"/>
                        <a:cs typeface="+mn-cs"/>
                      </a:defRPr>
                    </a:pPr>
                    <a:fld id="{0E9A7251-D126-447E-9FF6-B813A574B0A8}" type="VALUE">
                      <a:rPr lang="en-US">
                        <a:solidFill>
                          <a:schemeClr val="accent3">
                            <a:lumMod val="50000"/>
                          </a:schemeClr>
                        </a:solidFill>
                      </a:rPr>
                      <a:pPr>
                        <a:defRPr b="1">
                          <a:solidFill>
                            <a:schemeClr val="accent3">
                              <a:lumMod val="50000"/>
                            </a:schemeClr>
                          </a:solidFill>
                        </a:defRPr>
                      </a:pPr>
                      <a:t>[VALUE]</a:t>
                    </a:fld>
                    <a:endParaRPr lang="en-US"/>
                  </a:p>
                </c:rich>
              </c:tx>
              <c:spPr>
                <a:noFill/>
                <a:ln>
                  <a:noFill/>
                </a:ln>
                <a:effectLst/>
              </c:spPr>
              <c:txPr>
                <a:bodyPr rot="0" spcFirstLastPara="1" vertOverflow="ellipsis" vert="horz" wrap="square" anchor="ctr" anchorCtr="1"/>
                <a:lstStyle/>
                <a:p>
                  <a:pPr>
                    <a:defRPr sz="1800" b="1" i="0" u="none" strike="noStrike" kern="1200" baseline="0">
                      <a:solidFill>
                        <a:schemeClr val="accent3">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79-402B-8D81-91066139C549}"/>
                </c:ext>
              </c:extLst>
            </c:dLbl>
            <c:dLbl>
              <c:idx val="9"/>
              <c:spPr>
                <a:noFill/>
                <a:ln>
                  <a:noFill/>
                </a:ln>
                <a:effectLst/>
              </c:spPr>
              <c:txPr>
                <a:bodyPr rot="0" spcFirstLastPara="1" vertOverflow="ellipsis" vert="horz" wrap="square" anchor="ctr" anchorCtr="1"/>
                <a:lstStyle/>
                <a:p>
                  <a:pPr>
                    <a:defRPr sz="18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0B-48AD-8F3B-231CE4521086}"/>
                </c:ext>
              </c:extLst>
            </c:dLbl>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('Graph (2)'!$A$2,'Graph (2)'!$A$9,'Graph (2)'!$A$16,'Graph (2)'!$A$23,'Graph (2)'!$A$30,'Graph (2)'!$A$37,'Graph (2)'!$A$44,'Graph (2)'!$A$51,'Graph (2)'!$A$58,'Graph (2)'!$A$65)</c:f>
              <c:strCache>
                <c:ptCount val="10"/>
                <c:pt idx="0">
                  <c:v>01-MAR-24</c:v>
                </c:pt>
                <c:pt idx="1">
                  <c:v>08-MAR-24</c:v>
                </c:pt>
                <c:pt idx="2">
                  <c:v>15-MAR-24</c:v>
                </c:pt>
                <c:pt idx="3">
                  <c:v>22-MAR-24</c:v>
                </c:pt>
                <c:pt idx="4">
                  <c:v>29-MAR-24</c:v>
                </c:pt>
                <c:pt idx="5">
                  <c:v>05-APR-24</c:v>
                </c:pt>
                <c:pt idx="6">
                  <c:v>12-APR-24</c:v>
                </c:pt>
                <c:pt idx="7">
                  <c:v>19-APR-24</c:v>
                </c:pt>
                <c:pt idx="8">
                  <c:v>26-APR-24</c:v>
                </c:pt>
                <c:pt idx="9">
                  <c:v>03-MAY-24</c:v>
                </c:pt>
              </c:strCache>
            </c:strRef>
          </c:cat>
          <c:val>
            <c:numRef>
              <c:f>('Graph (2)'!$B$2,'Graph (2)'!$B$9,'Graph (2)'!$B$16,'Graph (2)'!$B$23,'Graph (2)'!$B$30,'Graph (2)'!$B$37,'Graph (2)'!$B$44,'Graph (2)'!$B$51,'Graph (2)'!$B$58,'Graph (2)'!$B$65)</c:f>
              <c:numCache>
                <c:formatCode>General</c:formatCode>
                <c:ptCount val="10"/>
                <c:pt idx="0">
                  <c:v>58</c:v>
                </c:pt>
                <c:pt idx="1">
                  <c:v>45</c:v>
                </c:pt>
                <c:pt idx="2">
                  <c:v>36</c:v>
                </c:pt>
                <c:pt idx="3">
                  <c:v>29</c:v>
                </c:pt>
                <c:pt idx="4">
                  <c:v>19</c:v>
                </c:pt>
                <c:pt idx="5" formatCode="0">
                  <c:v>17</c:v>
                </c:pt>
                <c:pt idx="6" formatCode="0">
                  <c:v>20</c:v>
                </c:pt>
                <c:pt idx="7" formatCode="0">
                  <c:v>15</c:v>
                </c:pt>
                <c:pt idx="8" formatCode="0">
                  <c:v>21</c:v>
                </c:pt>
                <c:pt idx="9">
                  <c:v>17</c:v>
                </c:pt>
              </c:numCache>
            </c:numRef>
          </c:val>
          <c:smooth val="0"/>
          <c:extLst>
            <c:ext xmlns:c16="http://schemas.microsoft.com/office/drawing/2014/chart" uri="{C3380CC4-5D6E-409C-BE32-E72D297353CC}">
              <c16:uniqueId val="{00000005-6441-45BF-8B8A-C78BAF831D62}"/>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83021887"/>
        <c:axId val="2126629087"/>
      </c:lineChart>
      <c:catAx>
        <c:axId val="983021887"/>
        <c:scaling>
          <c:orientation val="minMax"/>
        </c:scaling>
        <c:delete val="0"/>
        <c:axPos val="b"/>
        <c:numFmt formatCode="m/d/yyyy" sourceLinked="0"/>
        <c:majorTickMark val="none"/>
        <c:minorTickMark val="none"/>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2126629087"/>
        <c:crosses val="autoZero"/>
        <c:auto val="1"/>
        <c:lblAlgn val="ctr"/>
        <c:lblOffset val="100"/>
        <c:noMultiLvlLbl val="1"/>
      </c:catAx>
      <c:valAx>
        <c:axId val="21266290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en-US"/>
          </a:p>
        </c:txPr>
        <c:crossAx val="983021887"/>
        <c:crossesAt val="1"/>
        <c:crossBetween val="midCat"/>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1"/>
            <a:ext cx="4033943" cy="352375"/>
          </a:xfrm>
          <a:prstGeom prst="rect">
            <a:avLst/>
          </a:prstGeom>
        </p:spPr>
        <p:txBody>
          <a:bodyPr vert="horz" lIns="93324" tIns="46662" rIns="93324" bIns="46662" rtlCol="0"/>
          <a:lstStyle>
            <a:lvl1pPr algn="r">
              <a:defRPr sz="1200"/>
            </a:lvl1pPr>
          </a:lstStyle>
          <a:p>
            <a:fld id="{6AC479C4-87BA-4A8B-B739-F95EB411011A}" type="datetimeFigureOut">
              <a:rPr lang="en-US" smtClean="0"/>
              <a:t>5/15/2024</a:t>
            </a:fld>
            <a:endParaRPr lang="en-US"/>
          </a:p>
        </p:txBody>
      </p:sp>
      <p:sp>
        <p:nvSpPr>
          <p:cNvPr id="4" name="Footer Placeholder 3"/>
          <p:cNvSpPr>
            <a:spLocks noGrp="1"/>
          </p:cNvSpPr>
          <p:nvPr>
            <p:ph type="ftr" sz="quarter" idx="2"/>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2374"/>
          </a:xfrm>
          <a:prstGeom prst="rect">
            <a:avLst/>
          </a:prstGeom>
        </p:spPr>
        <p:txBody>
          <a:bodyPr vert="horz" lIns="93324" tIns="46662" rIns="93324" bIns="46662"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1"/>
            <a:ext cx="4033943" cy="352375"/>
          </a:xfrm>
          <a:prstGeom prst="rect">
            <a:avLst/>
          </a:prstGeom>
        </p:spPr>
        <p:txBody>
          <a:bodyPr vert="horz" lIns="93324" tIns="46662" rIns="93324" bIns="46662" rtlCol="0"/>
          <a:lstStyle>
            <a:lvl1pPr algn="r">
              <a:defRPr sz="1200"/>
            </a:lvl1pPr>
          </a:lstStyle>
          <a:p>
            <a:fld id="{40FC3508-E8F7-458D-B367-BDAFD52A9C9A}" type="datetimeFigureOut">
              <a:rPr lang="en-US" smtClean="0"/>
              <a:t>5/15/2024</a:t>
            </a:fld>
            <a:endParaRPr lang="en-US"/>
          </a:p>
        </p:txBody>
      </p:sp>
      <p:sp>
        <p:nvSpPr>
          <p:cNvPr id="4" name="Slide Image Placeholder 3"/>
          <p:cNvSpPr>
            <a:spLocks noGrp="1" noRot="1" noChangeAspect="1"/>
          </p:cNvSpPr>
          <p:nvPr>
            <p:ph type="sldImg" idx="2"/>
          </p:nvPr>
        </p:nvSpPr>
        <p:spPr>
          <a:xfrm>
            <a:off x="465138" y="708025"/>
            <a:ext cx="3646487" cy="205105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4648345" y="708213"/>
            <a:ext cx="4217465" cy="5605147"/>
          </a:xfrm>
          <a:prstGeom prst="rect">
            <a:avLst/>
          </a:prstGeom>
        </p:spPr>
        <p:txBody>
          <a:bodyPr vert="horz" lIns="93324" tIns="46662" rIns="93324" bIns="46662" rtlCol="0"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2374"/>
          </a:xfrm>
          <a:prstGeom prst="rect">
            <a:avLst/>
          </a:prstGeom>
        </p:spPr>
        <p:txBody>
          <a:bodyPr vert="horz" lIns="93324" tIns="46662" rIns="93324" bIns="46662" rtlCol="0" anchor="b"/>
          <a:lstStyle>
            <a:lvl1pPr algn="r">
              <a:defRPr sz="1200"/>
            </a:lvl1pPr>
          </a:lstStyle>
          <a:p>
            <a:r>
              <a:rPr lang="en-US"/>
              <a:t>Slide </a:t>
            </a:r>
            <a:fld id="{29DE756F-184F-4D3A-B7EF-A08AD88F334E}" type="slidenum">
              <a:rPr lang="en-US" smtClean="0"/>
              <a:pPr/>
              <a:t>‹#›</a:t>
            </a:fld>
            <a:endParaRPr lang="en-US"/>
          </a:p>
        </p:txBody>
      </p:sp>
      <p:cxnSp>
        <p:nvCxnSpPr>
          <p:cNvPr id="14" name="Straight Connector 13"/>
          <p:cNvCxnSpPr/>
          <p:nvPr/>
        </p:nvCxnSpPr>
        <p:spPr>
          <a:xfrm>
            <a:off x="543032" y="456553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3032" y="490873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3032" y="526457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032" y="420642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3032" y="561104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3032" y="385995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3032" y="3161511"/>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3032" y="350411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3032" y="5966885"/>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3032" y="6313358"/>
            <a:ext cx="34909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a:t>
            </a:fld>
            <a:endParaRPr lang="en-US"/>
          </a:p>
        </p:txBody>
      </p:sp>
    </p:spTree>
    <p:extLst>
      <p:ext uri="{BB962C8B-B14F-4D97-AF65-F5344CB8AC3E}">
        <p14:creationId xmlns:p14="http://schemas.microsoft.com/office/powerpoint/2010/main" val="427831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a:t>
            </a:fld>
            <a:endParaRPr lang="en-US"/>
          </a:p>
        </p:txBody>
      </p:sp>
    </p:spTree>
    <p:extLst>
      <p:ext uri="{BB962C8B-B14F-4D97-AF65-F5344CB8AC3E}">
        <p14:creationId xmlns:p14="http://schemas.microsoft.com/office/powerpoint/2010/main" val="345659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3</a:t>
            </a:fld>
            <a:endParaRPr lang="en-US"/>
          </a:p>
        </p:txBody>
      </p:sp>
    </p:spTree>
    <p:extLst>
      <p:ext uri="{BB962C8B-B14F-4D97-AF65-F5344CB8AC3E}">
        <p14:creationId xmlns:p14="http://schemas.microsoft.com/office/powerpoint/2010/main" val="243466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66679588-CCB7-4567-86C3-77DF0A2E2269}"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02563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5</a:t>
            </a:fld>
            <a:endParaRPr lang="en-US"/>
          </a:p>
        </p:txBody>
      </p:sp>
    </p:spTree>
    <p:extLst>
      <p:ext uri="{BB962C8B-B14F-4D97-AF65-F5344CB8AC3E}">
        <p14:creationId xmlns:p14="http://schemas.microsoft.com/office/powerpoint/2010/main" val="236334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6</a:t>
            </a:fld>
            <a:endParaRPr lang="en-US"/>
          </a:p>
        </p:txBody>
      </p:sp>
    </p:spTree>
    <p:extLst>
      <p:ext uri="{BB962C8B-B14F-4D97-AF65-F5344CB8AC3E}">
        <p14:creationId xmlns:p14="http://schemas.microsoft.com/office/powerpoint/2010/main" val="354554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7</a:t>
            </a:fld>
            <a:endParaRPr lang="en-US"/>
          </a:p>
        </p:txBody>
      </p:sp>
    </p:spTree>
    <p:extLst>
      <p:ext uri="{BB962C8B-B14F-4D97-AF65-F5344CB8AC3E}">
        <p14:creationId xmlns:p14="http://schemas.microsoft.com/office/powerpoint/2010/main" val="326912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6070" y="3617097"/>
            <a:ext cx="7992589" cy="2425887"/>
          </a:xfrm>
          <a:prstGeom prst="rect">
            <a:avLst/>
          </a:prstGeo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5" name="Line 14"/>
          <p:cNvCxnSpPr>
            <a:cxnSpLocks/>
          </p:cNvCxnSpPr>
          <p:nvPr userDrawn="1"/>
        </p:nvCxnSpPr>
        <p:spPr>
          <a:xfrm>
            <a:off x="3788124" y="3341168"/>
            <a:ext cx="771483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5ECFB4D-C36E-9517-B690-F7C858F31525}"/>
              </a:ext>
            </a:extLst>
          </p:cNvPr>
          <p:cNvSpPr>
            <a:spLocks noGrp="1"/>
          </p:cNvSpPr>
          <p:nvPr>
            <p:ph type="title"/>
          </p:nvPr>
        </p:nvSpPr>
        <p:spPr>
          <a:xfrm>
            <a:off x="3656071" y="1769608"/>
            <a:ext cx="7992589" cy="1325563"/>
          </a:xfrm>
        </p:spPr>
        <p:txBody>
          <a:bodyPr wrap="none" anchor="b">
            <a:noAutofit/>
          </a:bodyPr>
          <a:lstStyle>
            <a:lvl1pPr algn="ctr">
              <a:defRPr sz="5400"/>
            </a:lvl1pPr>
          </a:lstStyle>
          <a:p>
            <a:r>
              <a:rPr lang="en-US"/>
              <a:t>Click to edit Master title</a:t>
            </a:r>
          </a:p>
        </p:txBody>
      </p:sp>
    </p:spTree>
    <p:extLst>
      <p:ext uri="{BB962C8B-B14F-4D97-AF65-F5344CB8AC3E}">
        <p14:creationId xmlns:p14="http://schemas.microsoft.com/office/powerpoint/2010/main" val="20294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5" descr="Type your alt text here in the description field."/>
          <p:cNvSpPr>
            <a:spLocks noGrp="1"/>
          </p:cNvSpPr>
          <p:nvPr>
            <p:ph sz="quarter" idx="15"/>
          </p:nvPr>
        </p:nvSpPr>
        <p:spPr>
          <a:xfrm>
            <a:off x="2039509" y="1668980"/>
            <a:ext cx="4748565" cy="39209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descr="Type your alt text here in the description field."/>
          <p:cNvSpPr>
            <a:spLocks noGrp="1"/>
          </p:cNvSpPr>
          <p:nvPr>
            <p:ph sz="quarter" idx="14"/>
          </p:nvPr>
        </p:nvSpPr>
        <p:spPr>
          <a:xfrm>
            <a:off x="7110846" y="1669003"/>
            <a:ext cx="4748565" cy="39169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Line 15">
            <a:extLst>
              <a:ext uri="{FF2B5EF4-FFF2-40B4-BE49-F238E27FC236}">
                <a16:creationId xmlns:a16="http://schemas.microsoft.com/office/drawing/2014/main" id="{A03BD0F6-9F02-FE5B-6E3A-1B0B2184C85F}"/>
              </a:ext>
            </a:extLst>
          </p:cNvPr>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Title 5">
            <a:extLst>
              <a:ext uri="{FF2B5EF4-FFF2-40B4-BE49-F238E27FC236}">
                <a16:creationId xmlns:a16="http://schemas.microsoft.com/office/drawing/2014/main" id="{85246506-F726-BC3D-8ADD-6B529D85A0C5}"/>
              </a:ext>
            </a:extLst>
          </p:cNvPr>
          <p:cNvSpPr>
            <a:spLocks noGrp="1"/>
          </p:cNvSpPr>
          <p:nvPr>
            <p:ph type="title"/>
          </p:nvPr>
        </p:nvSpPr>
        <p:spPr>
          <a:xfrm>
            <a:off x="2039509" y="346229"/>
            <a:ext cx="9819902" cy="799643"/>
          </a:xfrm>
          <a:prstGeom prst="rect">
            <a:avLst/>
          </a:prstGeom>
        </p:spPr>
        <p:txBody>
          <a:bodyPr wrap="none" anchor="b" anchorCtr="0">
            <a:no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86F1D475-323F-4AEC-28D4-13CDAF08755C}"/>
              </a:ext>
            </a:extLst>
          </p:cNvPr>
          <p:cNvSpPr>
            <a:spLocks noGrp="1"/>
          </p:cNvSpPr>
          <p:nvPr>
            <p:ph type="dt" sz="half" idx="16"/>
          </p:nvPr>
        </p:nvSpPr>
        <p:spPr>
          <a:xfrm>
            <a:off x="2039511" y="6356353"/>
            <a:ext cx="1166446" cy="365125"/>
          </a:xfrm>
        </p:spPr>
        <p:txBody>
          <a:bodyPr/>
          <a:lstStyle>
            <a:lvl1pPr>
              <a:defRPr b="1">
                <a:solidFill>
                  <a:srgbClr val="0B2C7E"/>
                </a:solidFill>
              </a:defRPr>
            </a:lvl1pPr>
          </a:lstStyle>
          <a:p>
            <a:endParaRPr lang="en-US"/>
          </a:p>
        </p:txBody>
      </p:sp>
      <p:sp>
        <p:nvSpPr>
          <p:cNvPr id="5" name="Footer Placeholder 4">
            <a:extLst>
              <a:ext uri="{FF2B5EF4-FFF2-40B4-BE49-F238E27FC236}">
                <a16:creationId xmlns:a16="http://schemas.microsoft.com/office/drawing/2014/main" id="{A2232048-3416-87C2-4BC2-2A2848C28C75}"/>
              </a:ext>
            </a:extLst>
          </p:cNvPr>
          <p:cNvSpPr>
            <a:spLocks noGrp="1"/>
          </p:cNvSpPr>
          <p:nvPr>
            <p:ph type="ftr" sz="quarter" idx="17"/>
          </p:nvPr>
        </p:nvSpPr>
        <p:spPr>
          <a:xfrm>
            <a:off x="3205957" y="6356353"/>
            <a:ext cx="3813408" cy="365125"/>
          </a:xfrm>
        </p:spPr>
        <p:txBody>
          <a:bodyPr/>
          <a:lstStyle>
            <a:lvl1pPr>
              <a:defRPr b="1">
                <a:solidFill>
                  <a:srgbClr val="0B2C7E"/>
                </a:solidFill>
              </a:defRPr>
            </a:lvl1pPr>
          </a:lstStyle>
          <a:p>
            <a:endParaRPr lang="en-US"/>
          </a:p>
        </p:txBody>
      </p:sp>
      <p:sp>
        <p:nvSpPr>
          <p:cNvPr id="6" name="Slide Number Placeholder 5">
            <a:extLst>
              <a:ext uri="{FF2B5EF4-FFF2-40B4-BE49-F238E27FC236}">
                <a16:creationId xmlns:a16="http://schemas.microsoft.com/office/drawing/2014/main" id="{BF8F44DB-7606-1365-DD54-EEF10B298252}"/>
              </a:ext>
            </a:extLst>
          </p:cNvPr>
          <p:cNvSpPr>
            <a:spLocks noGrp="1"/>
          </p:cNvSpPr>
          <p:nvPr>
            <p:ph type="sldNum" sz="quarter" idx="18"/>
          </p:nvPr>
        </p:nvSpPr>
        <p:spPr>
          <a:xfrm>
            <a:off x="7019365" y="6356353"/>
            <a:ext cx="890273" cy="365125"/>
          </a:xfrm>
        </p:spPr>
        <p:txBody>
          <a:bodyPr/>
          <a:lstStyle>
            <a:lvl1pPr>
              <a:defRPr b="1">
                <a:solidFill>
                  <a:srgbClr val="0B2C7E"/>
                </a:solidFill>
              </a:defRPr>
            </a:lvl1pPr>
          </a:lstStyle>
          <a:p>
            <a:r>
              <a:rPr lang="en-US"/>
              <a:t>Page </a:t>
            </a:r>
            <a:fld id="{3D109FF3-1548-4CDB-B82B-70387ADEE53E}" type="slidenum">
              <a:rPr lang="en-US" smtClean="0"/>
              <a:pPr/>
              <a:t>‹#›</a:t>
            </a:fld>
            <a:endParaRPr lang="en-US"/>
          </a:p>
        </p:txBody>
      </p:sp>
    </p:spTree>
    <p:extLst>
      <p:ext uri="{BB962C8B-B14F-4D97-AF65-F5344CB8AC3E}">
        <p14:creationId xmlns:p14="http://schemas.microsoft.com/office/powerpoint/2010/main" val="336492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 Conten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5" descr="Type your alt text here in the description field."/>
          <p:cNvSpPr>
            <a:spLocks noGrp="1"/>
          </p:cNvSpPr>
          <p:nvPr>
            <p:ph sz="quarter" idx="15"/>
          </p:nvPr>
        </p:nvSpPr>
        <p:spPr>
          <a:xfrm>
            <a:off x="2039509" y="1668980"/>
            <a:ext cx="4748565" cy="39209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descr="Type your alt text here in the description field."/>
          <p:cNvSpPr>
            <a:spLocks noGrp="1"/>
          </p:cNvSpPr>
          <p:nvPr>
            <p:ph sz="quarter" idx="14"/>
          </p:nvPr>
        </p:nvSpPr>
        <p:spPr>
          <a:xfrm>
            <a:off x="7110846" y="1669003"/>
            <a:ext cx="4748565" cy="39169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28D1CC3F-B441-95C8-E800-2339B9A0E195}"/>
              </a:ext>
            </a:extLst>
          </p:cNvPr>
          <p:cNvSpPr>
            <a:spLocks noGrp="1"/>
          </p:cNvSpPr>
          <p:nvPr>
            <p:ph type="body" sz="quarter" idx="16"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cxnSp>
        <p:nvCxnSpPr>
          <p:cNvPr id="10" name="Line 15">
            <a:extLst>
              <a:ext uri="{FF2B5EF4-FFF2-40B4-BE49-F238E27FC236}">
                <a16:creationId xmlns:a16="http://schemas.microsoft.com/office/drawing/2014/main" id="{A03BD0F6-9F02-FE5B-6E3A-1B0B2184C85F}"/>
              </a:ext>
            </a:extLst>
          </p:cNvPr>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4" name="Title 5">
            <a:extLst>
              <a:ext uri="{FF2B5EF4-FFF2-40B4-BE49-F238E27FC236}">
                <a16:creationId xmlns:a16="http://schemas.microsoft.com/office/drawing/2014/main" id="{85246506-F726-BC3D-8ADD-6B529D85A0C5}"/>
              </a:ext>
            </a:extLst>
          </p:cNvPr>
          <p:cNvSpPr>
            <a:spLocks noGrp="1"/>
          </p:cNvSpPr>
          <p:nvPr>
            <p:ph type="title"/>
          </p:nvPr>
        </p:nvSpPr>
        <p:spPr>
          <a:xfrm>
            <a:off x="2039509" y="346229"/>
            <a:ext cx="981990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5221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descr="Type your alt text here in the description field."/>
          <p:cNvSpPr>
            <a:spLocks noGrp="1"/>
          </p:cNvSpPr>
          <p:nvPr>
            <p:ph type="pic" sz="quarter" idx="13"/>
          </p:nvPr>
        </p:nvSpPr>
        <p:spPr>
          <a:xfrm>
            <a:off x="9122485" y="1875691"/>
            <a:ext cx="2629896" cy="3632223"/>
          </a:xfrm>
          <a:prstGeom prst="rect">
            <a:avLst/>
          </a:prstGeo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11" name="Text Placeholder 6"/>
          <p:cNvSpPr>
            <a:spLocks noGrp="1"/>
          </p:cNvSpPr>
          <p:nvPr>
            <p:ph type="body" sz="quarter" idx="15" hasCustomPrompt="1"/>
          </p:nvPr>
        </p:nvSpPr>
        <p:spPr>
          <a:xfrm>
            <a:off x="9122484" y="5853343"/>
            <a:ext cx="2629895" cy="505827"/>
          </a:xfrm>
          <a:prstGeom prst="rect">
            <a:avLst/>
          </a:prstGeom>
        </p:spPr>
        <p:txBody>
          <a:bodyPr>
            <a:noAutofit/>
          </a:bodyPr>
          <a:lstStyle>
            <a:lvl1pPr marL="0" indent="0" algn="ctr">
              <a:buNone/>
              <a:defRPr sz="2800" b="1">
                <a:solidFill>
                  <a:srgbClr val="0B2C7E"/>
                </a:solidFill>
              </a:defRPr>
            </a:lvl1pPr>
          </a:lstStyle>
          <a:p>
            <a:pPr lvl="0"/>
            <a:r>
              <a:rPr lang="en-US"/>
              <a:t>Questions?</a:t>
            </a:r>
          </a:p>
        </p:txBody>
      </p:sp>
      <p:sp>
        <p:nvSpPr>
          <p:cNvPr id="10" name="Text Placeholder 26">
            <a:extLst>
              <a:ext uri="{FF2B5EF4-FFF2-40B4-BE49-F238E27FC236}">
                <a16:creationId xmlns:a16="http://schemas.microsoft.com/office/drawing/2014/main" id="{EC660D15-2C13-C2C6-3F55-F5E2928D004A}"/>
              </a:ext>
            </a:extLst>
          </p:cNvPr>
          <p:cNvSpPr>
            <a:spLocks noGrp="1"/>
          </p:cNvSpPr>
          <p:nvPr>
            <p:ph type="body" sz="quarter" idx="14"/>
          </p:nvPr>
        </p:nvSpPr>
        <p:spPr>
          <a:xfrm>
            <a:off x="3664913" y="1875692"/>
            <a:ext cx="5162564" cy="4483478"/>
          </a:xfrm>
          <a:prstGeom prst="rect">
            <a:avLst/>
          </a:prstGeom>
        </p:spPr>
        <p:txBody>
          <a:bodyPr>
            <a:no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3" name="Title 5">
            <a:extLst>
              <a:ext uri="{FF2B5EF4-FFF2-40B4-BE49-F238E27FC236}">
                <a16:creationId xmlns:a16="http://schemas.microsoft.com/office/drawing/2014/main" id="{6745EB9E-61BE-57FD-5FA4-A0E1F12A6A63}"/>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00027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C4AECD68-38A7-1FA8-8C45-516F0CA5DF84}"/>
              </a:ext>
            </a:extLst>
          </p:cNvPr>
          <p:cNvSpPr>
            <a:spLocks noGrp="1"/>
          </p:cNvSpPr>
          <p:nvPr>
            <p:ph type="subTitle" idx="1" hasCustomPrompt="1"/>
          </p:nvPr>
        </p:nvSpPr>
        <p:spPr>
          <a:xfrm>
            <a:off x="3669323" y="3617098"/>
            <a:ext cx="7847486" cy="1972952"/>
          </a:xfrm>
          <a:prstGeom prst="rect">
            <a:avLst/>
          </a:prstGeom>
        </p:spPr>
        <p:txBody>
          <a:bodyPr anchor="t">
            <a:normAutofit/>
          </a:bodyPr>
          <a:lstStyle>
            <a:lvl1pPr marL="0" indent="0" algn="ctr">
              <a:buNone/>
              <a:defRPr sz="28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Provide contact information</a:t>
            </a:r>
          </a:p>
        </p:txBody>
      </p:sp>
      <p:cxnSp>
        <p:nvCxnSpPr>
          <p:cNvPr id="9" name="Line 14">
            <a:extLst>
              <a:ext uri="{FF2B5EF4-FFF2-40B4-BE49-F238E27FC236}">
                <a16:creationId xmlns:a16="http://schemas.microsoft.com/office/drawing/2014/main" id="{817F6F45-A45F-921F-8786-0E048178EE94}"/>
              </a:ext>
            </a:extLst>
          </p:cNvPr>
          <p:cNvCxnSpPr>
            <a:cxnSpLocks/>
          </p:cNvCxnSpPr>
          <p:nvPr userDrawn="1"/>
        </p:nvCxnSpPr>
        <p:spPr>
          <a:xfrm>
            <a:off x="3669323" y="3341168"/>
            <a:ext cx="78474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8C56A536-C04F-F718-96D3-3E5F4DE71775}"/>
              </a:ext>
            </a:extLst>
          </p:cNvPr>
          <p:cNvSpPr>
            <a:spLocks noGrp="1"/>
          </p:cNvSpPr>
          <p:nvPr>
            <p:ph type="title" hasCustomPrompt="1"/>
          </p:nvPr>
        </p:nvSpPr>
        <p:spPr>
          <a:xfrm>
            <a:off x="3669323" y="1888876"/>
            <a:ext cx="8085797" cy="1325563"/>
          </a:xfrm>
        </p:spPr>
        <p:txBody>
          <a:bodyPr wrap="none" anchor="b">
            <a:noAutofit/>
          </a:bodyPr>
          <a:lstStyle>
            <a:lvl1pPr algn="ctr">
              <a:defRPr sz="6600"/>
            </a:lvl1pPr>
          </a:lstStyle>
          <a:p>
            <a:r>
              <a:rPr lang="en-US"/>
              <a:t>Thank You</a:t>
            </a:r>
          </a:p>
        </p:txBody>
      </p:sp>
    </p:spTree>
    <p:extLst>
      <p:ext uri="{BB962C8B-B14F-4D97-AF65-F5344CB8AC3E}">
        <p14:creationId xmlns:p14="http://schemas.microsoft.com/office/powerpoint/2010/main" val="246888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1DC1-D1DB-4D7F-8A26-EE42EC6CD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54C544-FA6F-4D5B-B28A-6D1E25118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1D8455-A01E-48FD-A67B-AC29167306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B1D84F8-411F-4590-BC7E-A4EEF5C36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58EB-167E-4E6A-9855-030F54D280D2}"/>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17090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3C3E-C626-4A34-920A-07F5B085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21482-4878-41CD-A122-04E1580D43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F38C9-8694-47F9-B440-AAF222072F1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1707C1-E32D-4B71-AB6D-C240B3040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6B1E0-1CA0-4C66-BAEE-B1C6DDA5338A}"/>
              </a:ext>
            </a:extLst>
          </p:cNvPr>
          <p:cNvSpPr>
            <a:spLocks noGrp="1"/>
          </p:cNvSpPr>
          <p:nvPr>
            <p:ph type="sldNum" sz="quarter" idx="12"/>
          </p:nvPr>
        </p:nvSpPr>
        <p:spPr/>
        <p:txBody>
          <a:bodyPr/>
          <a:lstStyle/>
          <a:p>
            <a:fld id="{3D109FF3-1548-4CDB-B82B-70387ADEE53E}" type="slidenum">
              <a:rPr lang="en-US" smtClean="0"/>
              <a:pPr/>
              <a:t>‹#›</a:t>
            </a:fld>
            <a:endParaRPr lang="en-US"/>
          </a:p>
        </p:txBody>
      </p:sp>
      <p:cxnSp>
        <p:nvCxnSpPr>
          <p:cNvPr id="7" name="Line 9">
            <a:extLst>
              <a:ext uri="{FF2B5EF4-FFF2-40B4-BE49-F238E27FC236}">
                <a16:creationId xmlns:a16="http://schemas.microsoft.com/office/drawing/2014/main" id="{4B208B45-0375-4263-9353-D8585500AA6F}"/>
              </a:ext>
            </a:extLst>
          </p:cNvPr>
          <p:cNvCxnSpPr>
            <a:cxnSpLocks/>
          </p:cNvCxnSpPr>
          <p:nvPr userDrawn="1"/>
        </p:nvCxnSpPr>
        <p:spPr>
          <a:xfrm>
            <a:off x="3658963" y="1405963"/>
            <a:ext cx="8071660" cy="124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689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401A-4BBD-43FA-9625-8F4FEC218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DAFBC9-5927-46A2-A990-FA50A1FA2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9B1CB-19F4-439C-A328-3D538FB7BE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A80585-DD43-4D56-861B-15CBE533F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57845-4536-4FC5-8F41-7DD2A90F21B0}"/>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117597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46FF-7E96-4550-96C1-08CEDC540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69589-F66F-4A4A-AF91-30EADAA5F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91F88-EE82-4401-85E9-BA14FDB85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52291-CA16-4513-84AB-C7224FF2C7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BC4EB1-6281-4871-99FA-0A097F957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A6AB3-A21E-4A9F-8FBF-6B2F27AA2FD6}"/>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374583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B38E-DE06-4EF7-B984-041DD65C8B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6514D5-4A79-4A95-B171-06183AA5B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F322F4-8868-4D81-8B03-6AD1E2AF4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8E930-8AF6-4122-B470-A46B15040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2845E-5779-4DB4-BB95-40320C9E6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2009A-CA4F-431D-A031-D05658F975D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32C632E-C1E9-409D-860D-D92AFFE23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9B40E8-48F0-47F0-8DC3-6A4BAE6B2B64}"/>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2957331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9ED4-6FB8-43BF-8042-6C0F560A0E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DB66B4-EAB4-49F1-9471-5A7E13B6C30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089F85C-C41A-429A-99A2-4D86AE7EC7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FD795-CBF2-4A19-BAFB-91F2D32BA28C}"/>
              </a:ext>
            </a:extLst>
          </p:cNvPr>
          <p:cNvSpPr>
            <a:spLocks noGrp="1"/>
          </p:cNvSpPr>
          <p:nvPr>
            <p:ph type="sldNum" sz="quarter" idx="12"/>
          </p:nvPr>
        </p:nvSpPr>
        <p:spPr/>
        <p:txBody>
          <a:bodyPr/>
          <a:lstStyle/>
          <a:p>
            <a:fld id="{CECEB07B-AAE5-4835-8DA6-A98CE31C6EA6}" type="slidenum">
              <a:rPr lang="en-US" smtClean="0"/>
              <a:pPr/>
              <a:t>‹#›</a:t>
            </a:fld>
            <a:endParaRPr lang="en-US"/>
          </a:p>
        </p:txBody>
      </p:sp>
    </p:spTree>
    <p:extLst>
      <p:ext uri="{BB962C8B-B14F-4D97-AF65-F5344CB8AC3E}">
        <p14:creationId xmlns:p14="http://schemas.microsoft.com/office/powerpoint/2010/main" val="7715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Placeholder 26"/>
          <p:cNvSpPr>
            <a:spLocks noGrp="1"/>
          </p:cNvSpPr>
          <p:nvPr>
            <p:ph type="body" sz="quarter" idx="14"/>
          </p:nvPr>
        </p:nvSpPr>
        <p:spPr>
          <a:xfrm>
            <a:off x="3664913" y="1875692"/>
            <a:ext cx="5162564" cy="4178879"/>
          </a:xfrm>
          <a:prstGeom prst="rect">
            <a:avLst/>
          </a:prstGeom>
        </p:spPr>
        <p:txBody>
          <a:bodyPr>
            <a:no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descr="Type your alt text here in the description field."/>
          <p:cNvSpPr>
            <a:spLocks noGrp="1"/>
          </p:cNvSpPr>
          <p:nvPr>
            <p:ph type="pic" sz="quarter" idx="13"/>
          </p:nvPr>
        </p:nvSpPr>
        <p:spPr>
          <a:xfrm>
            <a:off x="9176273" y="1875692"/>
            <a:ext cx="2576108" cy="4178878"/>
          </a:xfrm>
          <a:prstGeom prst="rect">
            <a:avLst/>
          </a:prstGeo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a:p>
        </p:txBody>
      </p:sp>
      <p:sp>
        <p:nvSpPr>
          <p:cNvPr id="6" name="Title 5">
            <a:extLst>
              <a:ext uri="{FF2B5EF4-FFF2-40B4-BE49-F238E27FC236}">
                <a16:creationId xmlns:a16="http://schemas.microsoft.com/office/drawing/2014/main" id="{F02C333A-A713-7683-BE2D-437AAE60D7C6}"/>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1">
            <a:extLst>
              <a:ext uri="{FF2B5EF4-FFF2-40B4-BE49-F238E27FC236}">
                <a16:creationId xmlns:a16="http://schemas.microsoft.com/office/drawing/2014/main" id="{3CDF8152-E81A-A4F6-60FE-27347AC1ADB0}"/>
              </a:ext>
            </a:extLst>
          </p:cNvPr>
          <p:cNvSpPr>
            <a:spLocks noGrp="1"/>
          </p:cNvSpPr>
          <p:nvPr>
            <p:ph type="dt" sz="half" idx="15"/>
          </p:nvPr>
        </p:nvSpPr>
        <p:spPr/>
        <p:txBody>
          <a:bodyPr/>
          <a:lstStyle/>
          <a:p>
            <a:endParaRPr lang="en-US"/>
          </a:p>
        </p:txBody>
      </p:sp>
      <p:sp>
        <p:nvSpPr>
          <p:cNvPr id="7" name="Footer Placeholder 6">
            <a:extLst>
              <a:ext uri="{FF2B5EF4-FFF2-40B4-BE49-F238E27FC236}">
                <a16:creationId xmlns:a16="http://schemas.microsoft.com/office/drawing/2014/main" id="{D604580E-6FD1-E34F-CA19-7B02C551C009}"/>
              </a:ext>
            </a:extLst>
          </p:cNvPr>
          <p:cNvSpPr>
            <a:spLocks noGrp="1"/>
          </p:cNvSpPr>
          <p:nvPr>
            <p:ph type="ftr" sz="quarter" idx="16"/>
          </p:nvPr>
        </p:nvSpPr>
        <p:spPr/>
        <p:txBody>
          <a:bodyPr/>
          <a:lstStyle/>
          <a:p>
            <a:endParaRPr lang="en-US"/>
          </a:p>
        </p:txBody>
      </p:sp>
      <p:sp>
        <p:nvSpPr>
          <p:cNvPr id="8" name="Slide Number Placeholder 7">
            <a:extLst>
              <a:ext uri="{FF2B5EF4-FFF2-40B4-BE49-F238E27FC236}">
                <a16:creationId xmlns:a16="http://schemas.microsoft.com/office/drawing/2014/main" id="{C9AC5877-A1F8-A4A7-74A6-6A1AE44F6332}"/>
              </a:ext>
            </a:extLst>
          </p:cNvPr>
          <p:cNvSpPr>
            <a:spLocks noGrp="1"/>
          </p:cNvSpPr>
          <p:nvPr>
            <p:ph type="sldNum" sz="quarter" idx="17"/>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0E3D4-1733-4E35-898D-872597D6B5F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489EAE3-6AB6-4433-8AB2-F3212D90B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E6678D-E31A-4610-9AD9-2C29B052413D}"/>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948577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E82CC-1083-490D-A0B5-CFF29DECA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C80DD-D9E3-4FB4-95E3-966D6A397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BE9E6-5931-46B9-BDF6-AB19FB702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FE9B3-9B0B-46E7-84AF-C73461E7B4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6A2690-1A66-4B20-B43F-3FE928D8B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60E87-2618-4D4A-B9A2-8CF2F197AB12}"/>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3484625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2AE0-F090-4822-8C3D-3B556D26D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362CA-C2CF-4C17-87EE-20D3A0450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876CA-A494-4FD9-952F-026D7B4A0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9B445-A062-4888-A1ED-438E32ED6B1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E76D980-9246-4458-B9AB-201B7305C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5A25F-A948-47A3-8AB9-681B2A2BEB84}"/>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88008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9F6C-C406-4D39-9A0D-CB70E81AD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1A53C-D2CD-4E58-A659-1656B096A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89778-12CC-494A-AB82-DBABFCA06D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4F3DA9-EE33-44BF-B13A-09CAA69ED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F3F93-E78B-4790-8792-71EA8954EABF}"/>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1681227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13D9C-D0F2-4313-BE08-C31203FE7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0EF6A-0528-4BE1-B65B-0AE0DDF15A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6B1FC-881C-4F49-A369-7D7386A34A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DE7DA7-BB5C-4582-A79D-BFA29E46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BC6BF-4364-4356-BD48-8FEAEA430494}"/>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3631638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6070" y="3617097"/>
            <a:ext cx="7992589" cy="2425887"/>
          </a:xfrm>
          <a:prstGeom prst="rect">
            <a:avLst/>
          </a:prstGeo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15" name="Line 14"/>
          <p:cNvCxnSpPr>
            <a:cxnSpLocks/>
          </p:cNvCxnSpPr>
          <p:nvPr userDrawn="1"/>
        </p:nvCxnSpPr>
        <p:spPr>
          <a:xfrm>
            <a:off x="3788124" y="3341168"/>
            <a:ext cx="771483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5ECFB4D-C36E-9517-B690-F7C858F31525}"/>
              </a:ext>
            </a:extLst>
          </p:cNvPr>
          <p:cNvSpPr>
            <a:spLocks noGrp="1"/>
          </p:cNvSpPr>
          <p:nvPr>
            <p:ph type="title"/>
          </p:nvPr>
        </p:nvSpPr>
        <p:spPr>
          <a:xfrm>
            <a:off x="3656071" y="1769608"/>
            <a:ext cx="7992589" cy="1325563"/>
          </a:xfrm>
        </p:spPr>
        <p:txBody>
          <a:bodyPr wrap="none" anchor="b">
            <a:noAutofit/>
          </a:bodyPr>
          <a:lstStyle>
            <a:lvl1pPr algn="ctr">
              <a:defRPr sz="5400"/>
            </a:lvl1pPr>
          </a:lstStyle>
          <a:p>
            <a:r>
              <a:rPr lang="en-US"/>
              <a:t>Click to edit Master title</a:t>
            </a:r>
          </a:p>
        </p:txBody>
      </p:sp>
    </p:spTree>
    <p:extLst>
      <p:ext uri="{BB962C8B-B14F-4D97-AF65-F5344CB8AC3E}">
        <p14:creationId xmlns:p14="http://schemas.microsoft.com/office/powerpoint/2010/main" val="1442635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w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2039816" y="1677881"/>
            <a:ext cx="970144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2039816" y="1407209"/>
            <a:ext cx="96908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2039817" y="346229"/>
            <a:ext cx="9690806" cy="799643"/>
          </a:xfrm>
          <a:prstGeom prst="rect">
            <a:avLst/>
          </a:prstGeom>
        </p:spPr>
        <p:txBody>
          <a:bodyPr wrap="square" anchor="b" anchorCtr="0">
            <a:noAutofit/>
          </a:bodyPr>
          <a:lstStyle>
            <a:lvl1pPr>
              <a:defRPr sz="4000"/>
            </a:lvl1pPr>
          </a:lstStyle>
          <a:p>
            <a:r>
              <a:rPr lang="en-US"/>
              <a:t>Click to edit Master title style</a:t>
            </a:r>
          </a:p>
        </p:txBody>
      </p:sp>
      <p:sp>
        <p:nvSpPr>
          <p:cNvPr id="7" name="Date Placeholder 6">
            <a:extLst>
              <a:ext uri="{FF2B5EF4-FFF2-40B4-BE49-F238E27FC236}">
                <a16:creationId xmlns:a16="http://schemas.microsoft.com/office/drawing/2014/main" id="{1AF033E4-1256-A01D-379C-7DCF7B920F2E}"/>
              </a:ext>
            </a:extLst>
          </p:cNvPr>
          <p:cNvSpPr>
            <a:spLocks noGrp="1"/>
          </p:cNvSpPr>
          <p:nvPr>
            <p:ph type="dt" sz="half" idx="10"/>
          </p:nvPr>
        </p:nvSpPr>
        <p:spPr>
          <a:xfrm>
            <a:off x="2039816" y="6356353"/>
            <a:ext cx="1166446" cy="365125"/>
          </a:xfrm>
        </p:spPr>
        <p:txBody>
          <a:bodyPr/>
          <a:lstStyle/>
          <a:p>
            <a:endParaRPr lang="en-US"/>
          </a:p>
        </p:txBody>
      </p:sp>
      <p:sp>
        <p:nvSpPr>
          <p:cNvPr id="12" name="Footer Placeholder 11">
            <a:extLst>
              <a:ext uri="{FF2B5EF4-FFF2-40B4-BE49-F238E27FC236}">
                <a16:creationId xmlns:a16="http://schemas.microsoft.com/office/drawing/2014/main" id="{ADE457CA-E664-FCEE-EC88-6A284499A241}"/>
              </a:ext>
            </a:extLst>
          </p:cNvPr>
          <p:cNvSpPr>
            <a:spLocks noGrp="1"/>
          </p:cNvSpPr>
          <p:nvPr>
            <p:ph type="ftr" sz="quarter" idx="11"/>
          </p:nvPr>
        </p:nvSpPr>
        <p:spPr>
          <a:xfrm>
            <a:off x="4824044" y="6356353"/>
            <a:ext cx="4589585" cy="365125"/>
          </a:xfrm>
        </p:spPr>
        <p:txBody>
          <a:bodyPr/>
          <a:lstStyle/>
          <a:p>
            <a:endParaRPr lang="en-US"/>
          </a:p>
        </p:txBody>
      </p:sp>
      <p:sp>
        <p:nvSpPr>
          <p:cNvPr id="13" name="Slide Number Placeholder 12">
            <a:extLst>
              <a:ext uri="{FF2B5EF4-FFF2-40B4-BE49-F238E27FC236}">
                <a16:creationId xmlns:a16="http://schemas.microsoft.com/office/drawing/2014/main" id="{F452C322-C3DA-392C-7A21-9D61287D40A2}"/>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123493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ulleted Lis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8" name="Text Placeholder 7">
            <a:extLst>
              <a:ext uri="{FF2B5EF4-FFF2-40B4-BE49-F238E27FC236}">
                <a16:creationId xmlns:a16="http://schemas.microsoft.com/office/drawing/2014/main" id="{10678B00-FB1A-D9C3-C4DF-BDF1EA009835}"/>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036561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C4AECD68-38A7-1FA8-8C45-516F0CA5DF84}"/>
              </a:ext>
            </a:extLst>
          </p:cNvPr>
          <p:cNvSpPr>
            <a:spLocks noGrp="1"/>
          </p:cNvSpPr>
          <p:nvPr>
            <p:ph type="subTitle" idx="1" hasCustomPrompt="1"/>
          </p:nvPr>
        </p:nvSpPr>
        <p:spPr>
          <a:xfrm>
            <a:off x="3669323" y="3617098"/>
            <a:ext cx="7847486" cy="1972952"/>
          </a:xfrm>
          <a:prstGeom prst="rect">
            <a:avLst/>
          </a:prstGeom>
        </p:spPr>
        <p:txBody>
          <a:bodyPr anchor="t">
            <a:normAutofit/>
          </a:bodyPr>
          <a:lstStyle>
            <a:lvl1pPr marL="0" indent="0" algn="ctr">
              <a:buNone/>
              <a:defRPr sz="28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Provide contact information</a:t>
            </a:r>
          </a:p>
        </p:txBody>
      </p:sp>
      <p:cxnSp>
        <p:nvCxnSpPr>
          <p:cNvPr id="9" name="Line 14">
            <a:extLst>
              <a:ext uri="{FF2B5EF4-FFF2-40B4-BE49-F238E27FC236}">
                <a16:creationId xmlns:a16="http://schemas.microsoft.com/office/drawing/2014/main" id="{817F6F45-A45F-921F-8786-0E048178EE94}"/>
              </a:ext>
            </a:extLst>
          </p:cNvPr>
          <p:cNvCxnSpPr>
            <a:cxnSpLocks/>
          </p:cNvCxnSpPr>
          <p:nvPr userDrawn="1"/>
        </p:nvCxnSpPr>
        <p:spPr>
          <a:xfrm>
            <a:off x="3669323" y="3341168"/>
            <a:ext cx="784748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8C56A536-C04F-F718-96D3-3E5F4DE71775}"/>
              </a:ext>
            </a:extLst>
          </p:cNvPr>
          <p:cNvSpPr>
            <a:spLocks noGrp="1"/>
          </p:cNvSpPr>
          <p:nvPr>
            <p:ph type="title" hasCustomPrompt="1"/>
          </p:nvPr>
        </p:nvSpPr>
        <p:spPr>
          <a:xfrm>
            <a:off x="3669323" y="1888876"/>
            <a:ext cx="8085797" cy="1325563"/>
          </a:xfrm>
        </p:spPr>
        <p:txBody>
          <a:bodyPr wrap="none" anchor="b">
            <a:noAutofit/>
          </a:bodyPr>
          <a:lstStyle>
            <a:lvl1pPr algn="ctr">
              <a:defRPr sz="6600"/>
            </a:lvl1pPr>
          </a:lstStyle>
          <a:p>
            <a:r>
              <a:rPr lang="en-US"/>
              <a:t>Thank You</a:t>
            </a:r>
          </a:p>
        </p:txBody>
      </p:sp>
    </p:spTree>
    <p:extLst>
      <p:ext uri="{BB962C8B-B14F-4D97-AF65-F5344CB8AC3E}">
        <p14:creationId xmlns:p14="http://schemas.microsoft.com/office/powerpoint/2010/main" val="69844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3659065" y="1677881"/>
            <a:ext cx="808219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3658963" y="1405963"/>
            <a:ext cx="8071660" cy="1246"/>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3659065" y="346229"/>
            <a:ext cx="7617937"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1">
            <a:extLst>
              <a:ext uri="{FF2B5EF4-FFF2-40B4-BE49-F238E27FC236}">
                <a16:creationId xmlns:a16="http://schemas.microsoft.com/office/drawing/2014/main" id="{397B4BD8-184B-EC37-0BB1-1AB64E357E1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F5667D0-F3EE-F4DB-6FCB-C0511B9F3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C8B45-CD3C-2CE2-339D-D94BC49B10C8}"/>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391448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2" name="Date Placeholder 2">
            <a:extLst>
              <a:ext uri="{FF2B5EF4-FFF2-40B4-BE49-F238E27FC236}">
                <a16:creationId xmlns:a16="http://schemas.microsoft.com/office/drawing/2014/main" id="{E4EF2066-6CE8-91E8-D3CB-08E6425A0038}"/>
              </a:ext>
            </a:extLst>
          </p:cNvPr>
          <p:cNvSpPr>
            <a:spLocks noGrp="1"/>
          </p:cNvSpPr>
          <p:nvPr>
            <p:ph type="dt" sz="half" idx="14"/>
          </p:nvPr>
        </p:nvSpPr>
        <p:spPr>
          <a:xfrm>
            <a:off x="2039511" y="6356353"/>
            <a:ext cx="1166446" cy="365125"/>
          </a:xfrm>
        </p:spPr>
        <p:txBody>
          <a:bodyPr/>
          <a:lstStyle>
            <a:lvl1pPr>
              <a:defRPr b="1">
                <a:solidFill>
                  <a:srgbClr val="0B2C7E"/>
                </a:solidFill>
              </a:defRPr>
            </a:lvl1pPr>
          </a:lstStyle>
          <a:p>
            <a:endParaRPr lang="en-US"/>
          </a:p>
        </p:txBody>
      </p:sp>
      <p:sp>
        <p:nvSpPr>
          <p:cNvPr id="4" name="Footer Placeholder 4">
            <a:extLst>
              <a:ext uri="{FF2B5EF4-FFF2-40B4-BE49-F238E27FC236}">
                <a16:creationId xmlns:a16="http://schemas.microsoft.com/office/drawing/2014/main" id="{5C0E824E-48F2-8FE4-3A2E-BCEF5813FE0D}"/>
              </a:ext>
            </a:extLst>
          </p:cNvPr>
          <p:cNvSpPr>
            <a:spLocks noGrp="1"/>
          </p:cNvSpPr>
          <p:nvPr>
            <p:ph type="ftr" sz="quarter" idx="15"/>
          </p:nvPr>
        </p:nvSpPr>
        <p:spPr>
          <a:xfrm>
            <a:off x="3205957" y="6356353"/>
            <a:ext cx="3813408" cy="365125"/>
          </a:xfrm>
        </p:spPr>
        <p:txBody>
          <a:bodyPr/>
          <a:lstStyle>
            <a:lvl1pPr>
              <a:defRPr b="1">
                <a:solidFill>
                  <a:srgbClr val="0B2C7E"/>
                </a:solidFill>
              </a:defRPr>
            </a:lvl1pPr>
          </a:lstStyle>
          <a:p>
            <a:endParaRPr lang="en-US"/>
          </a:p>
        </p:txBody>
      </p:sp>
      <p:sp>
        <p:nvSpPr>
          <p:cNvPr id="6" name="Slide Number Placeholder 5">
            <a:extLst>
              <a:ext uri="{FF2B5EF4-FFF2-40B4-BE49-F238E27FC236}">
                <a16:creationId xmlns:a16="http://schemas.microsoft.com/office/drawing/2014/main" id="{68FE7CDA-1EC5-26E5-4BCE-474A6006ED9B}"/>
              </a:ext>
            </a:extLst>
          </p:cNvPr>
          <p:cNvSpPr>
            <a:spLocks noGrp="1"/>
          </p:cNvSpPr>
          <p:nvPr>
            <p:ph type="sldNum" sz="quarter" idx="16"/>
          </p:nvPr>
        </p:nvSpPr>
        <p:spPr>
          <a:xfrm>
            <a:off x="7019365" y="6356353"/>
            <a:ext cx="890273" cy="365125"/>
          </a:xfrm>
        </p:spPr>
        <p:txBody>
          <a:bodyPr/>
          <a:lstStyle>
            <a:lvl1pPr>
              <a:defRPr b="1">
                <a:solidFill>
                  <a:srgbClr val="0B2C7E"/>
                </a:solidFill>
              </a:defRPr>
            </a:lvl1pPr>
          </a:lstStyle>
          <a:p>
            <a:r>
              <a:rPr lang="en-US"/>
              <a:t>Page </a:t>
            </a:r>
            <a:fld id="{3D109FF3-1548-4CDB-B82B-70387ADEE53E}" type="slidenum">
              <a:rPr lang="en-US" smtClean="0"/>
              <a:pPr/>
              <a:t>‹#›</a:t>
            </a:fld>
            <a:endParaRPr lang="en-US"/>
          </a:p>
        </p:txBody>
      </p:sp>
    </p:spTree>
    <p:extLst>
      <p:ext uri="{BB962C8B-B14F-4D97-AF65-F5344CB8AC3E}">
        <p14:creationId xmlns:p14="http://schemas.microsoft.com/office/powerpoint/2010/main" val="283504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39816" y="1551074"/>
            <a:ext cx="9812216" cy="549117"/>
          </a:xfrm>
          <a:prstGeom prst="rect">
            <a:avLst/>
          </a:prstGeom>
        </p:spPr>
        <p:txBody>
          <a:bodyPr>
            <a:noAutofit/>
          </a:bodyPr>
          <a:lstStyle>
            <a:lvl1pPr marL="0" indent="0">
              <a:buNone/>
              <a:defRPr sz="3200" b="1">
                <a:solidFill>
                  <a:schemeClr val="accent5"/>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subtitle</a:t>
            </a:r>
          </a:p>
        </p:txBody>
      </p:sp>
      <p:sp>
        <p:nvSpPr>
          <p:cNvPr id="14" name="Text Placeholder 2"/>
          <p:cNvSpPr>
            <a:spLocks noGrp="1"/>
          </p:cNvSpPr>
          <p:nvPr>
            <p:ph type="body" idx="13" hasCustomPrompt="1"/>
          </p:nvPr>
        </p:nvSpPr>
        <p:spPr>
          <a:xfrm>
            <a:off x="2039815" y="2223450"/>
            <a:ext cx="9812216" cy="3366503"/>
          </a:xfrm>
          <a:prstGeom prst="rect">
            <a:avLst/>
          </a:prstGeom>
          <a:noFill/>
        </p:spPr>
        <p:txBody>
          <a:bodyPr wrap="square">
            <a:no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bulleted text</a:t>
            </a:r>
          </a:p>
          <a:p>
            <a:pPr lvl="0"/>
            <a:endParaRPr lang="en-US"/>
          </a:p>
        </p:txBody>
      </p:sp>
      <p:cxnSp>
        <p:nvCxnSpPr>
          <p:cNvPr id="16" name="Line 15"/>
          <p:cNvCxnSpPr>
            <a:cxnSpLocks/>
          </p:cNvCxnSpPr>
          <p:nvPr userDrawn="1"/>
        </p:nvCxnSpPr>
        <p:spPr>
          <a:xfrm>
            <a:off x="2039511" y="1385726"/>
            <a:ext cx="9825355" cy="1341"/>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8" name="Text Placeholder 7">
            <a:extLst>
              <a:ext uri="{FF2B5EF4-FFF2-40B4-BE49-F238E27FC236}">
                <a16:creationId xmlns:a16="http://schemas.microsoft.com/office/drawing/2014/main" id="{10678B00-FB1A-D9C3-C4DF-BDF1EA009835}"/>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5" name="Title 5">
            <a:extLst>
              <a:ext uri="{FF2B5EF4-FFF2-40B4-BE49-F238E27FC236}">
                <a16:creationId xmlns:a16="http://schemas.microsoft.com/office/drawing/2014/main" id="{D76DF342-FBBA-C3CA-FC08-1F13CC989A37}"/>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82211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descr="Type your alt text here in the description field."/>
          <p:cNvSpPr>
            <a:spLocks noGrp="1"/>
          </p:cNvSpPr>
          <p:nvPr>
            <p:ph sz="half" idx="1"/>
          </p:nvPr>
        </p:nvSpPr>
        <p:spPr>
          <a:xfrm>
            <a:off x="2039816" y="1677881"/>
            <a:ext cx="9701442" cy="4493271"/>
          </a:xfrm>
          <a:prstGeom prst="rect">
            <a:avLst/>
          </a:prstGeom>
        </p:spPr>
        <p:txBody>
          <a:bodyPr>
            <a:no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cxnSp>
        <p:nvCxnSpPr>
          <p:cNvPr id="10" name="Line 9"/>
          <p:cNvCxnSpPr>
            <a:cxnSpLocks/>
          </p:cNvCxnSpPr>
          <p:nvPr userDrawn="1"/>
        </p:nvCxnSpPr>
        <p:spPr>
          <a:xfrm>
            <a:off x="2039816" y="1407209"/>
            <a:ext cx="9690807" cy="0"/>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
        <p:nvSpPr>
          <p:cNvPr id="5" name="Title 5">
            <a:extLst>
              <a:ext uri="{FF2B5EF4-FFF2-40B4-BE49-F238E27FC236}">
                <a16:creationId xmlns:a16="http://schemas.microsoft.com/office/drawing/2014/main" id="{72D0C867-DA0F-1E44-6DDF-81173EA84F5B}"/>
              </a:ext>
            </a:extLst>
          </p:cNvPr>
          <p:cNvSpPr>
            <a:spLocks noGrp="1"/>
          </p:cNvSpPr>
          <p:nvPr>
            <p:ph type="title"/>
          </p:nvPr>
        </p:nvSpPr>
        <p:spPr>
          <a:xfrm>
            <a:off x="2039817" y="346229"/>
            <a:ext cx="9690806" cy="799643"/>
          </a:xfrm>
          <a:prstGeom prst="rect">
            <a:avLst/>
          </a:prstGeom>
        </p:spPr>
        <p:txBody>
          <a:bodyPr wrap="square" anchor="b" anchorCtr="0">
            <a:noAutofit/>
          </a:bodyPr>
          <a:lstStyle>
            <a:lvl1pPr>
              <a:defRPr sz="4000"/>
            </a:lvl1pPr>
          </a:lstStyle>
          <a:p>
            <a:r>
              <a:rPr lang="en-US"/>
              <a:t>Click to edit Master title style</a:t>
            </a:r>
          </a:p>
        </p:txBody>
      </p:sp>
      <p:sp>
        <p:nvSpPr>
          <p:cNvPr id="7" name="Date Placeholder 6">
            <a:extLst>
              <a:ext uri="{FF2B5EF4-FFF2-40B4-BE49-F238E27FC236}">
                <a16:creationId xmlns:a16="http://schemas.microsoft.com/office/drawing/2014/main" id="{1AF033E4-1256-A01D-379C-7DCF7B920F2E}"/>
              </a:ext>
            </a:extLst>
          </p:cNvPr>
          <p:cNvSpPr>
            <a:spLocks noGrp="1"/>
          </p:cNvSpPr>
          <p:nvPr>
            <p:ph type="dt" sz="half" idx="10"/>
          </p:nvPr>
        </p:nvSpPr>
        <p:spPr>
          <a:xfrm>
            <a:off x="2039816" y="6356353"/>
            <a:ext cx="1166446" cy="365125"/>
          </a:xfrm>
        </p:spPr>
        <p:txBody>
          <a:bodyPr/>
          <a:lstStyle/>
          <a:p>
            <a:endParaRPr lang="en-US"/>
          </a:p>
        </p:txBody>
      </p:sp>
      <p:sp>
        <p:nvSpPr>
          <p:cNvPr id="12" name="Footer Placeholder 11">
            <a:extLst>
              <a:ext uri="{FF2B5EF4-FFF2-40B4-BE49-F238E27FC236}">
                <a16:creationId xmlns:a16="http://schemas.microsoft.com/office/drawing/2014/main" id="{ADE457CA-E664-FCEE-EC88-6A284499A241}"/>
              </a:ext>
            </a:extLst>
          </p:cNvPr>
          <p:cNvSpPr>
            <a:spLocks noGrp="1"/>
          </p:cNvSpPr>
          <p:nvPr>
            <p:ph type="ftr" sz="quarter" idx="11"/>
          </p:nvPr>
        </p:nvSpPr>
        <p:spPr>
          <a:xfrm>
            <a:off x="4824044" y="6356353"/>
            <a:ext cx="4589585" cy="365125"/>
          </a:xfrm>
        </p:spPr>
        <p:txBody>
          <a:bodyPr/>
          <a:lstStyle/>
          <a:p>
            <a:endParaRPr lang="en-US"/>
          </a:p>
        </p:txBody>
      </p:sp>
      <p:sp>
        <p:nvSpPr>
          <p:cNvPr id="13" name="Slide Number Placeholder 12">
            <a:extLst>
              <a:ext uri="{FF2B5EF4-FFF2-40B4-BE49-F238E27FC236}">
                <a16:creationId xmlns:a16="http://schemas.microsoft.com/office/drawing/2014/main" id="{F452C322-C3DA-392C-7A21-9D61287D40A2}"/>
              </a:ext>
            </a:extLst>
          </p:cNvPr>
          <p:cNvSpPr>
            <a:spLocks noGrp="1"/>
          </p:cNvSpPr>
          <p:nvPr>
            <p:ph type="sldNum" sz="quarter" idx="12"/>
          </p:nvPr>
        </p:nvSpPr>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8390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art Placeholder 6" descr="Type your alt text here in the description field."/>
          <p:cNvSpPr>
            <a:spLocks noGrp="1"/>
          </p:cNvSpPr>
          <p:nvPr>
            <p:ph type="chart" sz="quarter" idx="13"/>
          </p:nvPr>
        </p:nvSpPr>
        <p:spPr>
          <a:xfrm>
            <a:off x="2039814" y="1277815"/>
            <a:ext cx="9836627" cy="4325816"/>
          </a:xfrm>
          <a:prstGeom prst="rect">
            <a:avLst/>
          </a:prstGeom>
        </p:spPr>
        <p:txBody>
          <a:bodyPr anchor="ctr"/>
          <a:lstStyle>
            <a:lvl1pPr algn="ctr">
              <a:defRPr/>
            </a:lvl1pPr>
          </a:lstStyle>
          <a:p>
            <a:endParaRPr lang="en-US"/>
          </a:p>
        </p:txBody>
      </p:sp>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3" name="Date Placeholder 2">
            <a:extLst>
              <a:ext uri="{FF2B5EF4-FFF2-40B4-BE49-F238E27FC236}">
                <a16:creationId xmlns:a16="http://schemas.microsoft.com/office/drawing/2014/main" id="{A34DDE03-07FD-CA5A-06CC-5454F8E0187E}"/>
              </a:ext>
            </a:extLst>
          </p:cNvPr>
          <p:cNvSpPr>
            <a:spLocks noGrp="1"/>
          </p:cNvSpPr>
          <p:nvPr>
            <p:ph type="dt" sz="half" idx="14"/>
          </p:nvPr>
        </p:nvSpPr>
        <p:spPr>
          <a:xfrm>
            <a:off x="2039511" y="6356353"/>
            <a:ext cx="1166446" cy="365125"/>
          </a:xfrm>
        </p:spPr>
        <p:txBody>
          <a:bodyPr/>
          <a:lstStyle>
            <a:lvl1pPr>
              <a:defRPr b="1">
                <a:solidFill>
                  <a:srgbClr val="0B2C7E"/>
                </a:solidFill>
              </a:defRPr>
            </a:lvl1pPr>
          </a:lstStyle>
          <a:p>
            <a:endParaRPr lang="en-US"/>
          </a:p>
        </p:txBody>
      </p:sp>
      <p:sp>
        <p:nvSpPr>
          <p:cNvPr id="5" name="Footer Placeholder 4">
            <a:extLst>
              <a:ext uri="{FF2B5EF4-FFF2-40B4-BE49-F238E27FC236}">
                <a16:creationId xmlns:a16="http://schemas.microsoft.com/office/drawing/2014/main" id="{356C951C-276A-7E8F-1BCF-21FE7E2BDDF3}"/>
              </a:ext>
            </a:extLst>
          </p:cNvPr>
          <p:cNvSpPr>
            <a:spLocks noGrp="1"/>
          </p:cNvSpPr>
          <p:nvPr>
            <p:ph type="ftr" sz="quarter" idx="15"/>
          </p:nvPr>
        </p:nvSpPr>
        <p:spPr>
          <a:xfrm>
            <a:off x="3205957" y="6356353"/>
            <a:ext cx="3982712" cy="365125"/>
          </a:xfrm>
        </p:spPr>
        <p:txBody>
          <a:bodyPr/>
          <a:lstStyle>
            <a:lvl1pPr>
              <a:defRPr b="1">
                <a:solidFill>
                  <a:srgbClr val="0B2C7E"/>
                </a:solidFill>
              </a:defRPr>
            </a:lvl1pPr>
          </a:lstStyle>
          <a:p>
            <a:endParaRPr lang="en-US"/>
          </a:p>
        </p:txBody>
      </p:sp>
      <p:sp>
        <p:nvSpPr>
          <p:cNvPr id="6" name="Slide Number Placeholder 5">
            <a:extLst>
              <a:ext uri="{FF2B5EF4-FFF2-40B4-BE49-F238E27FC236}">
                <a16:creationId xmlns:a16="http://schemas.microsoft.com/office/drawing/2014/main" id="{8A803CC0-4F08-5BD3-ECC1-77387C386EA2}"/>
              </a:ext>
            </a:extLst>
          </p:cNvPr>
          <p:cNvSpPr>
            <a:spLocks noGrp="1"/>
          </p:cNvSpPr>
          <p:nvPr>
            <p:ph type="sldNum" sz="quarter" idx="16"/>
          </p:nvPr>
        </p:nvSpPr>
        <p:spPr>
          <a:xfrm>
            <a:off x="7188669" y="6356353"/>
            <a:ext cx="720969" cy="365125"/>
          </a:xfrm>
        </p:spPr>
        <p:txBody>
          <a:bodyPr/>
          <a:lstStyle>
            <a:lvl1pPr>
              <a:defRPr b="1">
                <a:solidFill>
                  <a:srgbClr val="0B2C7E"/>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hart Placeholder 6" descr="Type your alt text here in the description field."/>
          <p:cNvSpPr>
            <a:spLocks noGrp="1"/>
          </p:cNvSpPr>
          <p:nvPr>
            <p:ph type="chart" sz="quarter" idx="13"/>
          </p:nvPr>
        </p:nvSpPr>
        <p:spPr>
          <a:xfrm>
            <a:off x="2039814" y="1277815"/>
            <a:ext cx="9836627" cy="4325816"/>
          </a:xfrm>
          <a:prstGeom prst="rect">
            <a:avLst/>
          </a:prstGeom>
        </p:spPr>
        <p:txBody>
          <a:bodyPr anchor="ctr"/>
          <a:lstStyle>
            <a:lvl1pPr algn="ctr">
              <a:defRPr/>
            </a:lvl1pPr>
          </a:lstStyle>
          <a:p>
            <a:endParaRPr lang="en-US"/>
          </a:p>
        </p:txBody>
      </p:sp>
      <p:sp>
        <p:nvSpPr>
          <p:cNvPr id="2" name="Text Placeholder 7">
            <a:extLst>
              <a:ext uri="{FF2B5EF4-FFF2-40B4-BE49-F238E27FC236}">
                <a16:creationId xmlns:a16="http://schemas.microsoft.com/office/drawing/2014/main" id="{1DCD5CF3-F4C4-3BC6-D293-C066CB12BD9D}"/>
              </a:ext>
            </a:extLst>
          </p:cNvPr>
          <p:cNvSpPr>
            <a:spLocks noGrp="1"/>
          </p:cNvSpPr>
          <p:nvPr>
            <p:ph type="body" sz="quarter" idx="14" hasCustomPrompt="1"/>
          </p:nvPr>
        </p:nvSpPr>
        <p:spPr>
          <a:xfrm>
            <a:off x="2039510" y="6147227"/>
            <a:ext cx="6265393" cy="546435"/>
          </a:xfrm>
          <a:prstGeom prst="rect">
            <a:avLst/>
          </a:prstGeom>
        </p:spPr>
        <p:txBody>
          <a:bodyPr/>
          <a:lstStyle>
            <a:lvl1pPr marL="0" indent="0">
              <a:buNone/>
              <a:defRPr b="1">
                <a:solidFill>
                  <a:srgbClr val="0B2C7E"/>
                </a:solidFill>
              </a:defRPr>
            </a:lvl1pPr>
          </a:lstStyle>
          <a:p>
            <a:r>
              <a:rPr lang="en-US" sz="2400"/>
              <a:t>Click to edit section title</a:t>
            </a:r>
          </a:p>
        </p:txBody>
      </p:sp>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Tree>
    <p:extLst>
      <p:ext uri="{BB962C8B-B14F-4D97-AF65-F5344CB8AC3E}">
        <p14:creationId xmlns:p14="http://schemas.microsoft.com/office/powerpoint/2010/main" val="311738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827F626-4DF5-9746-76C1-012E78F384E1}"/>
              </a:ext>
            </a:extLst>
          </p:cNvPr>
          <p:cNvSpPr>
            <a:spLocks noGrp="1"/>
          </p:cNvSpPr>
          <p:nvPr>
            <p:ph type="title"/>
          </p:nvPr>
        </p:nvSpPr>
        <p:spPr>
          <a:xfrm>
            <a:off x="2039511" y="346229"/>
            <a:ext cx="9237492" cy="799643"/>
          </a:xfrm>
          <a:prstGeom prst="rect">
            <a:avLst/>
          </a:prstGeom>
        </p:spPr>
        <p:txBody>
          <a:bodyPr wrap="none" anchor="b" anchorCtr="0">
            <a:noAutofit/>
          </a:bodyPr>
          <a:lstStyle>
            <a:lvl1pPr>
              <a:defRPr sz="4000"/>
            </a:lvl1pPr>
          </a:lstStyle>
          <a:p>
            <a:r>
              <a:rPr lang="en-US"/>
              <a:t>Click to edit Master title style</a:t>
            </a:r>
          </a:p>
        </p:txBody>
      </p:sp>
      <p:sp>
        <p:nvSpPr>
          <p:cNvPr id="3" name="Chart Placeholder 6" descr="Type your alt text here in the description field.">
            <a:extLst>
              <a:ext uri="{FF2B5EF4-FFF2-40B4-BE49-F238E27FC236}">
                <a16:creationId xmlns:a16="http://schemas.microsoft.com/office/drawing/2014/main" id="{F5259A27-C6FF-DBDA-AB00-D32C41F6FA98}"/>
              </a:ext>
            </a:extLst>
          </p:cNvPr>
          <p:cNvSpPr>
            <a:spLocks noGrp="1"/>
          </p:cNvSpPr>
          <p:nvPr>
            <p:ph type="chart" sz="quarter" idx="13"/>
          </p:nvPr>
        </p:nvSpPr>
        <p:spPr>
          <a:xfrm>
            <a:off x="2039814" y="1277815"/>
            <a:ext cx="9836627" cy="4922960"/>
          </a:xfrm>
          <a:prstGeom prst="rect">
            <a:avLst/>
          </a:prstGeom>
        </p:spPr>
        <p:txBody>
          <a:bodyPr anchor="ctr"/>
          <a:lstStyle>
            <a:lvl1pPr algn="ctr">
              <a:defRPr/>
            </a:lvl1pPr>
          </a:lstStyle>
          <a:p>
            <a:endParaRPr lang="en-US"/>
          </a:p>
        </p:txBody>
      </p:sp>
      <p:sp>
        <p:nvSpPr>
          <p:cNvPr id="5" name="Date Placeholder 6">
            <a:extLst>
              <a:ext uri="{FF2B5EF4-FFF2-40B4-BE49-F238E27FC236}">
                <a16:creationId xmlns:a16="http://schemas.microsoft.com/office/drawing/2014/main" id="{7D045441-BFFF-B8CD-5B61-6CC8D4E09013}"/>
              </a:ext>
            </a:extLst>
          </p:cNvPr>
          <p:cNvSpPr>
            <a:spLocks noGrp="1"/>
          </p:cNvSpPr>
          <p:nvPr>
            <p:ph type="dt" sz="half" idx="10"/>
          </p:nvPr>
        </p:nvSpPr>
        <p:spPr>
          <a:xfrm>
            <a:off x="2039816" y="6411918"/>
            <a:ext cx="1166446" cy="365125"/>
          </a:xfrm>
        </p:spPr>
        <p:txBody>
          <a:bodyPr/>
          <a:lstStyle/>
          <a:p>
            <a:endParaRPr lang="en-US"/>
          </a:p>
        </p:txBody>
      </p:sp>
      <p:sp>
        <p:nvSpPr>
          <p:cNvPr id="6" name="Footer Placeholder 11">
            <a:extLst>
              <a:ext uri="{FF2B5EF4-FFF2-40B4-BE49-F238E27FC236}">
                <a16:creationId xmlns:a16="http://schemas.microsoft.com/office/drawing/2014/main" id="{619EB409-E0F6-EF1E-248A-E4840A963538}"/>
              </a:ext>
            </a:extLst>
          </p:cNvPr>
          <p:cNvSpPr>
            <a:spLocks noGrp="1"/>
          </p:cNvSpPr>
          <p:nvPr>
            <p:ph type="ftr" sz="quarter" idx="11"/>
          </p:nvPr>
        </p:nvSpPr>
        <p:spPr>
          <a:xfrm>
            <a:off x="4824044" y="6380918"/>
            <a:ext cx="4589585" cy="365125"/>
          </a:xfrm>
        </p:spPr>
        <p:txBody>
          <a:bodyPr/>
          <a:lstStyle/>
          <a:p>
            <a:endParaRPr lang="en-US"/>
          </a:p>
        </p:txBody>
      </p:sp>
      <p:sp>
        <p:nvSpPr>
          <p:cNvPr id="8" name="Slide Number Placeholder 12">
            <a:extLst>
              <a:ext uri="{FF2B5EF4-FFF2-40B4-BE49-F238E27FC236}">
                <a16:creationId xmlns:a16="http://schemas.microsoft.com/office/drawing/2014/main" id="{DDDF6834-D6CB-B33F-6C79-B3D136542A2A}"/>
              </a:ext>
            </a:extLst>
          </p:cNvPr>
          <p:cNvSpPr>
            <a:spLocks noGrp="1"/>
          </p:cNvSpPr>
          <p:nvPr>
            <p:ph type="sldNum" sz="quarter" idx="12"/>
          </p:nvPr>
        </p:nvSpPr>
        <p:spPr>
          <a:xfrm>
            <a:off x="11031412" y="6356353"/>
            <a:ext cx="720969" cy="365125"/>
          </a:xfrm>
        </p:spPr>
        <p:txBody>
          <a:bodyPr/>
          <a:lstStyle/>
          <a:p>
            <a:fld id="{3D109FF3-1548-4CDB-B82B-70387ADEE53E}" type="slidenum">
              <a:rPr lang="en-US" smtClean="0"/>
              <a:pPr/>
              <a:t>‹#›</a:t>
            </a:fld>
            <a:endParaRPr lang="en-US"/>
          </a:p>
        </p:txBody>
      </p:sp>
    </p:spTree>
    <p:extLst>
      <p:ext uri="{BB962C8B-B14F-4D97-AF65-F5344CB8AC3E}">
        <p14:creationId xmlns:p14="http://schemas.microsoft.com/office/powerpoint/2010/main" val="265376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69407664-6164-6EED-1F83-A238F36C3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7">
            <a:extLst>
              <a:ext uri="{FF2B5EF4-FFF2-40B4-BE49-F238E27FC236}">
                <a16:creationId xmlns:a16="http://schemas.microsoft.com/office/drawing/2014/main" id="{3F1FA084-0408-81AB-33CF-4D4EC63BDF78}"/>
              </a:ext>
            </a:extLst>
          </p:cNvPr>
          <p:cNvSpPr>
            <a:spLocks noGrp="1"/>
          </p:cNvSpPr>
          <p:nvPr>
            <p:ph type="dt" sz="half" idx="2"/>
          </p:nvPr>
        </p:nvSpPr>
        <p:spPr>
          <a:xfrm>
            <a:off x="3659065" y="6356353"/>
            <a:ext cx="1166446" cy="365125"/>
          </a:xfrm>
          <a:prstGeom prst="rect">
            <a:avLst/>
          </a:prstGeom>
        </p:spPr>
        <p:txBody>
          <a:bodyPr/>
          <a:lstStyle>
            <a:lvl1pPr>
              <a:defRPr sz="1200">
                <a:solidFill>
                  <a:srgbClr val="164A9B"/>
                </a:solidFill>
                <a:latin typeface="Calibri" panose="020F0502020204030204" pitchFamily="34" charset="0"/>
                <a:cs typeface="Calibri" panose="020F0502020204030204" pitchFamily="34" charset="0"/>
              </a:defRPr>
            </a:lvl1pPr>
          </a:lstStyle>
          <a:p>
            <a:endParaRPr lang="en-US"/>
          </a:p>
        </p:txBody>
      </p:sp>
      <p:sp>
        <p:nvSpPr>
          <p:cNvPr id="5" name="Footer Placeholder 8">
            <a:extLst>
              <a:ext uri="{FF2B5EF4-FFF2-40B4-BE49-F238E27FC236}">
                <a16:creationId xmlns:a16="http://schemas.microsoft.com/office/drawing/2014/main" id="{27802F29-8D72-57A8-DE60-7FA3C4430B1B}"/>
              </a:ext>
            </a:extLst>
          </p:cNvPr>
          <p:cNvSpPr>
            <a:spLocks noGrp="1"/>
          </p:cNvSpPr>
          <p:nvPr>
            <p:ph type="ftr" sz="quarter" idx="3"/>
          </p:nvPr>
        </p:nvSpPr>
        <p:spPr>
          <a:xfrm>
            <a:off x="5633669" y="6356353"/>
            <a:ext cx="4589585" cy="365125"/>
          </a:xfrm>
          <a:prstGeom prst="rect">
            <a:avLst/>
          </a:prstGeom>
        </p:spPr>
        <p:txBody>
          <a:bodyPr/>
          <a:lstStyle>
            <a:lvl1pPr algn="ctr">
              <a:defRPr sz="1200">
                <a:solidFill>
                  <a:srgbClr val="164A9B"/>
                </a:solidFill>
                <a:latin typeface="Calibri" panose="020F0502020204030204" pitchFamily="34" charset="0"/>
                <a:cs typeface="Calibri" panose="020F0502020204030204" pitchFamily="34" charset="0"/>
              </a:defRPr>
            </a:lvl1pPr>
          </a:lstStyle>
          <a:p>
            <a:endParaRPr lang="en-US"/>
          </a:p>
        </p:txBody>
      </p:sp>
      <p:sp>
        <p:nvSpPr>
          <p:cNvPr id="6" name="Slide Number Placeholder 10">
            <a:extLst>
              <a:ext uri="{FF2B5EF4-FFF2-40B4-BE49-F238E27FC236}">
                <a16:creationId xmlns:a16="http://schemas.microsoft.com/office/drawing/2014/main" id="{3A7E5BF9-189B-C2C4-C5D0-4BFF9C9A0DE8}"/>
              </a:ext>
            </a:extLst>
          </p:cNvPr>
          <p:cNvSpPr>
            <a:spLocks noGrp="1"/>
          </p:cNvSpPr>
          <p:nvPr>
            <p:ph type="sldNum" sz="quarter" idx="4"/>
          </p:nvPr>
        </p:nvSpPr>
        <p:spPr>
          <a:xfrm>
            <a:off x="11031412" y="6356353"/>
            <a:ext cx="720969" cy="365125"/>
          </a:xfrm>
          <a:prstGeom prst="rect">
            <a:avLst/>
          </a:prstGeom>
        </p:spPr>
        <p:txBody>
          <a:bodyPr/>
          <a:lstStyle>
            <a:lvl1pPr algn="r">
              <a:defRPr sz="1200">
                <a:solidFill>
                  <a:srgbClr val="164A9B"/>
                </a:solidFill>
                <a:latin typeface="Calibri" panose="020F0502020204030204" pitchFamily="34" charset="0"/>
                <a:cs typeface="Calibri" panose="020F0502020204030204" pitchFamily="34" charset="0"/>
              </a:defRPr>
            </a:lvl1pPr>
          </a:lstStyle>
          <a:p>
            <a:fld id="{3D109FF3-1548-4CDB-B82B-70387ADEE53E}" type="slidenum">
              <a:rPr lang="en-US" smtClean="0"/>
              <a:pPr/>
              <a:t>‹#›</a:t>
            </a:fld>
            <a:endParaRPr lang="en-US"/>
          </a:p>
        </p:txBody>
      </p:sp>
      <p:sp>
        <p:nvSpPr>
          <p:cNvPr id="7" name="Text Placeholder 6">
            <a:extLst>
              <a:ext uri="{FF2B5EF4-FFF2-40B4-BE49-F238E27FC236}">
                <a16:creationId xmlns:a16="http://schemas.microsoft.com/office/drawing/2014/main" id="{C455A6F7-E2E0-D6CB-6163-24835BA04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6" r:id="rId3"/>
    <p:sldLayoutId id="2147483705" r:id="rId4"/>
    <p:sldLayoutId id="2147483734" r:id="rId5"/>
    <p:sldLayoutId id="2147483733" r:id="rId6"/>
    <p:sldLayoutId id="2147483708" r:id="rId7"/>
    <p:sldLayoutId id="2147483735" r:id="rId8"/>
    <p:sldLayoutId id="2147483736" r:id="rId9"/>
    <p:sldLayoutId id="2147483710" r:id="rId10"/>
    <p:sldLayoutId id="2147483737" r:id="rId11"/>
    <p:sldLayoutId id="2147483715" r:id="rId12"/>
    <p:sldLayoutId id="2147483732" r:id="rId13"/>
  </p:sldLayoutIdLst>
  <p:hf hdr="0" ftr="0" dt="0"/>
  <p:txStyles>
    <p:titleStyle>
      <a:lvl1pPr algn="l" defTabSz="914400" rtl="0" eaLnBrk="1" latinLnBrk="0" hangingPunct="1">
        <a:lnSpc>
          <a:spcPct val="90000"/>
        </a:lnSpc>
        <a:spcBef>
          <a:spcPct val="0"/>
        </a:spcBef>
        <a:buNone/>
        <a:defRPr sz="5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2816C-103C-414A-85B2-70E84D91F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FE9F3-63CE-4959-8533-CB2AA46E8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9037-440F-49AC-AC6B-309A83C94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B27A03D-DCCF-4A1F-8D70-3D686B325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290E89-9BAA-4616-B47D-32FC047FD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81903868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3" r:id="rId13"/>
    <p:sldLayoutId id="2147483755" r:id="rId14"/>
    <p:sldLayoutId id="214748375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mailto:debra.malonerenelt@dfps.texas.gov" TargetMode="External"/><Relationship Id="rId2" Type="http://schemas.openxmlformats.org/officeDocument/2006/relationships/hyperlink" Target="mailto:audrey.oneill2@dfps.texas.gov"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a:t>Update to the Children’s Commission</a:t>
            </a:r>
            <a:endParaRPr lang="en-US" sz="2800" dirty="0"/>
          </a:p>
          <a:p>
            <a:endParaRPr lang="en-US" sz="2800" dirty="0"/>
          </a:p>
          <a:p>
            <a:r>
              <a:rPr lang="en-US" sz="2800" dirty="0"/>
              <a:t>May 17, 2024</a:t>
            </a:r>
          </a:p>
        </p:txBody>
      </p:sp>
      <p:sp>
        <p:nvSpPr>
          <p:cNvPr id="2" name="Title 1"/>
          <p:cNvSpPr>
            <a:spLocks noGrp="1"/>
          </p:cNvSpPr>
          <p:nvPr>
            <p:ph type="title"/>
          </p:nvPr>
        </p:nvSpPr>
        <p:spPr/>
        <p:txBody>
          <a:bodyPr anchor="b">
            <a:normAutofit/>
          </a:bodyPr>
          <a:lstStyle/>
          <a:p>
            <a:r>
              <a:rPr lang="en-US" sz="5200" b="1">
                <a:latin typeface="+mn-lt"/>
              </a:rPr>
              <a:t>Children Without Placement</a:t>
            </a:r>
          </a:p>
        </p:txBody>
      </p:sp>
    </p:spTree>
    <p:extLst>
      <p:ext uri="{BB962C8B-B14F-4D97-AF65-F5344CB8AC3E}">
        <p14:creationId xmlns:p14="http://schemas.microsoft.com/office/powerpoint/2010/main" val="369055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238709B-712F-11ED-2EB5-1D74293138C6}"/>
              </a:ext>
            </a:extLst>
          </p:cNvPr>
          <p:cNvSpPr>
            <a:spLocks noGrp="1"/>
          </p:cNvSpPr>
          <p:nvPr>
            <p:ph type="subTitle" idx="1"/>
          </p:nvPr>
        </p:nvSpPr>
        <p:spPr/>
        <p:txBody>
          <a:bodyPr>
            <a:normAutofit fontScale="85000" lnSpcReduction="20000"/>
          </a:bodyPr>
          <a:lstStyle/>
          <a:p>
            <a:pPr>
              <a:lnSpc>
                <a:spcPct val="100000"/>
              </a:lnSpc>
              <a:spcBef>
                <a:spcPts val="0"/>
              </a:spcBef>
            </a:pPr>
            <a:r>
              <a:rPr lang="en-US" dirty="0"/>
              <a:t>Audrey O’Neill</a:t>
            </a:r>
          </a:p>
          <a:p>
            <a:pPr>
              <a:lnSpc>
                <a:spcPct val="100000"/>
              </a:lnSpc>
              <a:spcBef>
                <a:spcPts val="0"/>
              </a:spcBef>
            </a:pPr>
            <a:r>
              <a:rPr lang="en-US" dirty="0"/>
              <a:t>Deputy Commissioner of Programs</a:t>
            </a:r>
          </a:p>
          <a:p>
            <a:pPr>
              <a:lnSpc>
                <a:spcPct val="100000"/>
              </a:lnSpc>
              <a:spcBef>
                <a:spcPts val="0"/>
              </a:spcBef>
            </a:pPr>
            <a:r>
              <a:rPr lang="en-US" sz="1800" dirty="0">
                <a:effectLst/>
                <a:latin typeface="Segoe UI" panose="020B0502040204020203" pitchFamily="34" charset="0"/>
                <a:hlinkClick r:id="rId2"/>
              </a:rPr>
              <a:t>audrey.oneill2@dfps.texas.gov</a:t>
            </a:r>
            <a:endParaRPr lang="en-US" sz="1800" dirty="0">
              <a:effectLst/>
              <a:latin typeface="Segoe UI" panose="020B0502040204020203" pitchFamily="34" charset="0"/>
            </a:endParaRPr>
          </a:p>
          <a:p>
            <a:pPr>
              <a:lnSpc>
                <a:spcPct val="100000"/>
              </a:lnSpc>
              <a:spcBef>
                <a:spcPts val="0"/>
              </a:spcBef>
            </a:pPr>
            <a:endParaRPr lang="en-US" sz="1800" dirty="0">
              <a:latin typeface="Segoe UI" panose="020B0502040204020203" pitchFamily="34" charset="0"/>
            </a:endParaRPr>
          </a:p>
          <a:p>
            <a:pPr>
              <a:lnSpc>
                <a:spcPct val="100000"/>
              </a:lnSpc>
              <a:spcBef>
                <a:spcPts val="0"/>
              </a:spcBef>
            </a:pPr>
            <a:r>
              <a:rPr lang="en-US" dirty="0">
                <a:effectLst/>
              </a:rPr>
              <a:t>Deb Malone- </a:t>
            </a:r>
            <a:r>
              <a:rPr lang="en-US" dirty="0" err="1">
                <a:effectLst/>
              </a:rPr>
              <a:t>Renelt</a:t>
            </a:r>
            <a:endParaRPr lang="en-US" dirty="0">
              <a:effectLst/>
            </a:endParaRPr>
          </a:p>
          <a:p>
            <a:pPr>
              <a:lnSpc>
                <a:spcPct val="100000"/>
              </a:lnSpc>
              <a:spcBef>
                <a:spcPts val="0"/>
              </a:spcBef>
            </a:pPr>
            <a:r>
              <a:rPr lang="en-US" dirty="0"/>
              <a:t>Director of Placement Services</a:t>
            </a:r>
            <a:endParaRPr lang="en-US" sz="2100" dirty="0"/>
          </a:p>
          <a:p>
            <a:pPr>
              <a:lnSpc>
                <a:spcPct val="100000"/>
              </a:lnSpc>
              <a:spcBef>
                <a:spcPts val="0"/>
              </a:spcBef>
            </a:pPr>
            <a:r>
              <a:rPr lang="en-US" sz="1800" u="sng" dirty="0">
                <a:solidFill>
                  <a:srgbClr val="1F3864"/>
                </a:solidFill>
                <a:effectLst/>
                <a:latin typeface="Calibri" panose="020F0502020204030204" pitchFamily="34" charset="0"/>
                <a:ea typeface="Calibri" panose="020F0502020204030204" pitchFamily="34" charset="0"/>
                <a:hlinkClick r:id="rId3"/>
              </a:rPr>
              <a:t>debra.malonerenelt@dfps.texas.gov</a:t>
            </a:r>
            <a:r>
              <a:rPr lang="en-US" sz="1800" dirty="0">
                <a:solidFill>
                  <a:srgbClr val="1F3864"/>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lnSpc>
                <a:spcPct val="100000"/>
              </a:lnSpc>
              <a:spcBef>
                <a:spcPts val="0"/>
              </a:spcBef>
            </a:pPr>
            <a:endParaRPr lang="en-US" sz="1800" dirty="0">
              <a:latin typeface="Segoe UI" panose="020B0502040204020203" pitchFamily="34" charset="0"/>
            </a:endParaRPr>
          </a:p>
          <a:p>
            <a:pPr>
              <a:lnSpc>
                <a:spcPct val="100000"/>
              </a:lnSpc>
              <a:spcBef>
                <a:spcPts val="0"/>
              </a:spcBef>
            </a:pPr>
            <a:endParaRPr lang="en-US" sz="1800" dirty="0">
              <a:effectLst/>
              <a:latin typeface="Segoe UI" panose="020B0502040204020203" pitchFamily="34" charset="0"/>
            </a:endParaRPr>
          </a:p>
          <a:p>
            <a:pPr>
              <a:lnSpc>
                <a:spcPct val="100000"/>
              </a:lnSpc>
              <a:spcBef>
                <a:spcPts val="0"/>
              </a:spcBef>
            </a:pPr>
            <a:endParaRPr lang="en-US" sz="1800" dirty="0">
              <a:effectLst/>
              <a:latin typeface="Arial" panose="020B0604020202020204" pitchFamily="34" charset="0"/>
            </a:endParaRPr>
          </a:p>
          <a:p>
            <a:endParaRPr lang="en-US" dirty="0"/>
          </a:p>
        </p:txBody>
      </p:sp>
      <p:sp>
        <p:nvSpPr>
          <p:cNvPr id="6" name="Title 5">
            <a:extLst>
              <a:ext uri="{FF2B5EF4-FFF2-40B4-BE49-F238E27FC236}">
                <a16:creationId xmlns:a16="http://schemas.microsoft.com/office/drawing/2014/main" id="{73927B55-2ABE-627C-C58C-C26C70E34E5F}"/>
              </a:ext>
            </a:extLst>
          </p:cNvPr>
          <p:cNvSpPr>
            <a:spLocks noGrp="1"/>
          </p:cNvSpPr>
          <p:nvPr>
            <p:ph type="title"/>
          </p:nvPr>
        </p:nvSpPr>
        <p:spPr/>
        <p:txBody>
          <a:bodyPr/>
          <a:lstStyle/>
          <a:p>
            <a:r>
              <a:rPr lang="en-US" dirty="0">
                <a:latin typeface="+mn-lt"/>
              </a:rPr>
              <a:t>Thank You</a:t>
            </a:r>
          </a:p>
        </p:txBody>
      </p:sp>
    </p:spTree>
    <p:extLst>
      <p:ext uri="{BB962C8B-B14F-4D97-AF65-F5344CB8AC3E}">
        <p14:creationId xmlns:p14="http://schemas.microsoft.com/office/powerpoint/2010/main" val="315878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A6157-431B-4FCB-AAB8-899B5E34F517}"/>
              </a:ext>
            </a:extLst>
          </p:cNvPr>
          <p:cNvSpPr>
            <a:spLocks noGrp="1"/>
          </p:cNvSpPr>
          <p:nvPr>
            <p:ph type="title"/>
          </p:nvPr>
        </p:nvSpPr>
        <p:spPr>
          <a:xfrm>
            <a:off x="2039816" y="182880"/>
            <a:ext cx="9690806" cy="408791"/>
          </a:xfrm>
        </p:spPr>
        <p:txBody>
          <a:bodyPr anchor="t"/>
          <a:lstStyle/>
          <a:p>
            <a:r>
              <a:rPr lang="en-US" sz="2400">
                <a:latin typeface="+mn-lt"/>
              </a:rPr>
              <a:t>Children Without Placement Agency Efforts</a:t>
            </a:r>
          </a:p>
        </p:txBody>
      </p:sp>
      <p:sp>
        <p:nvSpPr>
          <p:cNvPr id="6" name="Slide Number Placeholder 4">
            <a:extLst>
              <a:ext uri="{FF2B5EF4-FFF2-40B4-BE49-F238E27FC236}">
                <a16:creationId xmlns:a16="http://schemas.microsoft.com/office/drawing/2014/main" id="{A0C1244C-2EA2-9279-EB0B-B12E858E2DDC}"/>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2</a:t>
            </a:fld>
            <a:endParaRPr lang="en-US"/>
          </a:p>
        </p:txBody>
      </p:sp>
      <p:sp>
        <p:nvSpPr>
          <p:cNvPr id="2" name="Slide Number Placeholder 1">
            <a:extLst>
              <a:ext uri="{FF2B5EF4-FFF2-40B4-BE49-F238E27FC236}">
                <a16:creationId xmlns:a16="http://schemas.microsoft.com/office/drawing/2014/main" id="{F330A02E-2CC1-C269-7E88-11B575E96BC9}"/>
              </a:ext>
            </a:extLst>
          </p:cNvPr>
          <p:cNvSpPr>
            <a:spLocks noGrp="1"/>
          </p:cNvSpPr>
          <p:nvPr>
            <p:ph type="sldNum" sz="quarter" idx="12"/>
          </p:nvPr>
        </p:nvSpPr>
        <p:spPr/>
        <p:txBody>
          <a:bodyPr/>
          <a:lstStyle/>
          <a:p>
            <a:fld id="{3D109FF3-1548-4CDB-B82B-70387ADEE53E}" type="slidenum">
              <a:rPr lang="en-US" smtClean="0"/>
              <a:pPr/>
              <a:t>2</a:t>
            </a:fld>
            <a:endParaRPr lang="en-US"/>
          </a:p>
        </p:txBody>
      </p:sp>
      <p:pic>
        <p:nvPicPr>
          <p:cNvPr id="8" name="Picture 7">
            <a:extLst>
              <a:ext uri="{FF2B5EF4-FFF2-40B4-BE49-F238E27FC236}">
                <a16:creationId xmlns:a16="http://schemas.microsoft.com/office/drawing/2014/main" id="{CBCC19E8-6829-4FC1-995A-9BB6416450AF}"/>
              </a:ext>
            </a:extLst>
          </p:cNvPr>
          <p:cNvPicPr>
            <a:picLocks noChangeAspect="1"/>
          </p:cNvPicPr>
          <p:nvPr/>
        </p:nvPicPr>
        <p:blipFill>
          <a:blip r:embed="rId3"/>
          <a:stretch>
            <a:fillRect/>
          </a:stretch>
        </p:blipFill>
        <p:spPr>
          <a:xfrm>
            <a:off x="1750489" y="671804"/>
            <a:ext cx="10269460" cy="6186195"/>
          </a:xfrm>
          <a:prstGeom prst="rect">
            <a:avLst/>
          </a:prstGeom>
        </p:spPr>
      </p:pic>
    </p:spTree>
    <p:extLst>
      <p:ext uri="{BB962C8B-B14F-4D97-AF65-F5344CB8AC3E}">
        <p14:creationId xmlns:p14="http://schemas.microsoft.com/office/powerpoint/2010/main" val="209307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64ACEC-3614-4CD2-B3F7-8F882E1F4A60}"/>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811778CF-08CF-4D4C-9D96-144FEB2BEBC3}"/>
              </a:ext>
            </a:extLst>
          </p:cNvPr>
          <p:cNvSpPr>
            <a:spLocks noGrp="1"/>
          </p:cNvSpPr>
          <p:nvPr>
            <p:ph type="title"/>
          </p:nvPr>
        </p:nvSpPr>
        <p:spPr/>
        <p:txBody>
          <a:bodyPr/>
          <a:lstStyle/>
          <a:p>
            <a:r>
              <a:rPr lang="en-US">
                <a:latin typeface="+mn-lt"/>
              </a:rPr>
              <a:t>Children Without Placement - Data</a:t>
            </a:r>
          </a:p>
        </p:txBody>
      </p:sp>
      <p:sp>
        <p:nvSpPr>
          <p:cNvPr id="2" name="Slide Number Placeholder 4">
            <a:extLst>
              <a:ext uri="{FF2B5EF4-FFF2-40B4-BE49-F238E27FC236}">
                <a16:creationId xmlns:a16="http://schemas.microsoft.com/office/drawing/2014/main" id="{2AC338B3-B2E6-9F6B-BECD-CB155F67E0F8}"/>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3</a:t>
            </a:fld>
            <a:endParaRPr lang="en-US"/>
          </a:p>
        </p:txBody>
      </p:sp>
      <p:pic>
        <p:nvPicPr>
          <p:cNvPr id="7" name="Picture 6">
            <a:extLst>
              <a:ext uri="{FF2B5EF4-FFF2-40B4-BE49-F238E27FC236}">
                <a16:creationId xmlns:a16="http://schemas.microsoft.com/office/drawing/2014/main" id="{CE2016E8-6479-49C3-BBC0-C99C97C94241}"/>
              </a:ext>
            </a:extLst>
          </p:cNvPr>
          <p:cNvPicPr>
            <a:picLocks noChangeAspect="1"/>
          </p:cNvPicPr>
          <p:nvPr/>
        </p:nvPicPr>
        <p:blipFill>
          <a:blip r:embed="rId3"/>
          <a:stretch>
            <a:fillRect/>
          </a:stretch>
        </p:blipFill>
        <p:spPr>
          <a:xfrm>
            <a:off x="1575172" y="1145872"/>
            <a:ext cx="10616828" cy="5712128"/>
          </a:xfrm>
          <a:prstGeom prst="rect">
            <a:avLst/>
          </a:prstGeom>
        </p:spPr>
      </p:pic>
    </p:spTree>
    <p:extLst>
      <p:ext uri="{BB962C8B-B14F-4D97-AF65-F5344CB8AC3E}">
        <p14:creationId xmlns:p14="http://schemas.microsoft.com/office/powerpoint/2010/main" val="422981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9197" y="1514119"/>
            <a:ext cx="8834962" cy="369332"/>
          </a:xfrm>
          <a:prstGeom prst="rect">
            <a:avLst/>
          </a:prstGeom>
          <a:noFill/>
        </p:spPr>
        <p:txBody>
          <a:bodyPr wrap="square" lIns="91440" tIns="45720" rIns="91440" bIns="45720" rtlCol="0" anchor="t">
            <a:spAutoFit/>
          </a:bodyPr>
          <a:lstStyle/>
          <a:p>
            <a:pPr marL="457200" lvl="3" indent="-1828800">
              <a:defRPr/>
            </a:pPr>
            <a:r>
              <a:rPr kumimoji="0" lang="en-US" sz="1800" b="0" i="0" u="none" strike="noStrike" kern="1200" cap="none" spc="0" normalizeH="0" baseline="0" noProof="0" dirty="0">
                <a:ln>
                  <a:noFill/>
                </a:ln>
                <a:solidFill>
                  <a:srgbClr val="002060"/>
                </a:solidFill>
                <a:effectLst/>
                <a:uLnTx/>
                <a:uFillTx/>
                <a:latin typeface="Calibri"/>
                <a:ea typeface="Calibri"/>
                <a:cs typeface="Calibri"/>
              </a:rPr>
              <a:t>Of the </a:t>
            </a:r>
            <a:r>
              <a:rPr lang="en-US" dirty="0">
                <a:solidFill>
                  <a:srgbClr val="002060"/>
                </a:solidFill>
                <a:latin typeface="Calibri"/>
                <a:ea typeface="Calibri"/>
                <a:cs typeface="Calibri"/>
              </a:rPr>
              <a:t>16,372</a:t>
            </a:r>
            <a:r>
              <a:rPr kumimoji="0" lang="en-US" sz="1800" b="0" i="0" u="none" strike="noStrike" kern="1200" cap="none" spc="0" normalizeH="0" baseline="0" noProof="0" dirty="0">
                <a:ln>
                  <a:noFill/>
                </a:ln>
                <a:solidFill>
                  <a:srgbClr val="002060"/>
                </a:solidFill>
                <a:effectLst/>
                <a:uLnTx/>
                <a:uFillTx/>
                <a:latin typeface="Calibri"/>
                <a:ea typeface="Calibri"/>
                <a:cs typeface="Calibri"/>
              </a:rPr>
              <a:t> children in care (ages 0-17) at the end of </a:t>
            </a:r>
            <a:r>
              <a:rPr lang="en-US" dirty="0">
                <a:solidFill>
                  <a:srgbClr val="002060"/>
                </a:solidFill>
                <a:latin typeface="Calibri"/>
                <a:ea typeface="Calibri"/>
                <a:cs typeface="Calibri"/>
              </a:rPr>
              <a:t>April 2024</a:t>
            </a:r>
            <a:r>
              <a:rPr kumimoji="0" lang="en-US" sz="1800" b="0" i="0" u="none" strike="noStrike" kern="1200" cap="none" spc="0" normalizeH="0" baseline="0" noProof="0" dirty="0">
                <a:ln>
                  <a:noFill/>
                </a:ln>
                <a:solidFill>
                  <a:srgbClr val="002060"/>
                </a:solidFill>
                <a:effectLst/>
                <a:uLnTx/>
                <a:uFillTx/>
                <a:latin typeface="Calibri"/>
                <a:ea typeface="Calibri"/>
                <a:cs typeface="Calibri"/>
              </a:rPr>
              <a:t> Statewide:</a:t>
            </a:r>
          </a:p>
        </p:txBody>
      </p:sp>
      <p:sp>
        <p:nvSpPr>
          <p:cNvPr id="9" name="Rounded Rectangle 8"/>
          <p:cNvSpPr/>
          <p:nvPr/>
        </p:nvSpPr>
        <p:spPr>
          <a:xfrm>
            <a:off x="2893522" y="2057353"/>
            <a:ext cx="3623156" cy="622875"/>
          </a:xfrm>
          <a:prstGeom prst="roundRect">
            <a:avLst/>
          </a:prstGeom>
          <a:solidFill>
            <a:srgbClr val="4F81BD"/>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10,043/</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61.3%</a:t>
            </a:r>
            <a:endParaRPr kumimoji="0" lang="en-US" sz="1400" b="1"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were in foster care</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0" name="Rounded Rectangle 9"/>
          <p:cNvSpPr/>
          <p:nvPr/>
        </p:nvSpPr>
        <p:spPr>
          <a:xfrm>
            <a:off x="6733292" y="2057353"/>
            <a:ext cx="3918734" cy="615553"/>
          </a:xfrm>
          <a:prstGeom prst="roundRect">
            <a:avLst/>
          </a:prstGeom>
          <a:solidFill>
            <a:srgbClr val="4F81BD"/>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6,329/</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38.7</a:t>
            </a:r>
            <a:r>
              <a:rPr kumimoji="0" lang="en-US" sz="1400" b="1" i="0" u="none" strike="noStrike" kern="0" cap="none" spc="0" normalizeH="0" baseline="0" noProof="0" dirty="0">
                <a:ln>
                  <a:noFill/>
                </a:ln>
                <a:solidFill>
                  <a:prstClr val="white"/>
                </a:solidFill>
                <a:effectLst/>
                <a:uLnTx/>
                <a:uFillTx/>
                <a:latin typeface="Calibri"/>
                <a:ea typeface="Calibri"/>
                <a:cs typeface="Calibri"/>
              </a:rPr>
              <a:t>%</a:t>
            </a: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were in other types of substitute care</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1" name="Rounded Rectangle 10"/>
          <p:cNvSpPr/>
          <p:nvPr/>
        </p:nvSpPr>
        <p:spPr>
          <a:xfrm>
            <a:off x="2888681" y="2774376"/>
            <a:ext cx="1838635" cy="834733"/>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7,263</a:t>
            </a:r>
            <a:r>
              <a:rPr kumimoji="0" lang="en-US" sz="1400" b="1" i="0" u="none" strike="noStrike" kern="0" cap="none" spc="0" normalizeH="0" baseline="0" noProof="0" dirty="0">
                <a:ln>
                  <a:noFill/>
                </a:ln>
                <a:solidFill>
                  <a:prstClr val="white"/>
                </a:solidFill>
                <a:effectLst/>
                <a:uLnTx/>
                <a:uFillTx/>
                <a:latin typeface="Calibri"/>
                <a:ea typeface="Calibri"/>
                <a:cs typeface="Calibri"/>
              </a:rPr>
              <a:t>/ 44.4%</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Child Placing Agency</a:t>
            </a:r>
            <a:endParaRPr lang="en-US" sz="1200" b="0"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Foster Homes</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2" name="Rounded Rectangle 11"/>
          <p:cNvSpPr/>
          <p:nvPr/>
        </p:nvSpPr>
        <p:spPr>
          <a:xfrm>
            <a:off x="2888680" y="3700198"/>
            <a:ext cx="1838635" cy="720137"/>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190</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1.2</a:t>
            </a:r>
            <a:r>
              <a:rPr kumimoji="0" lang="en-US" sz="1400" b="1" i="0" u="none" strike="noStrike" kern="0" cap="none" spc="0" normalizeH="0" baseline="0" noProof="0" dirty="0">
                <a:ln>
                  <a:noFill/>
                </a:ln>
                <a:solidFill>
                  <a:prstClr val="white"/>
                </a:solidFill>
                <a:effectLst/>
                <a:uLnTx/>
                <a:uFillTx/>
                <a:latin typeface="Calibri"/>
                <a:ea typeface="Calibri"/>
                <a:cs typeface="Calibri"/>
              </a:rPr>
              <a:t>%</a:t>
            </a: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DFPS Foster Homes</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3" name="Rounded Rectangle 12"/>
          <p:cNvSpPr/>
          <p:nvPr/>
        </p:nvSpPr>
        <p:spPr>
          <a:xfrm>
            <a:off x="4841639" y="3697363"/>
            <a:ext cx="1675039" cy="747955"/>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Calibri"/>
                <a:cs typeface="Calibri"/>
              </a:rPr>
              <a:t>832/ 5.1</a:t>
            </a:r>
            <a:r>
              <a:rPr lang="en-US" sz="1400" b="1" kern="0" dirty="0">
                <a:solidFill>
                  <a:prstClr val="white"/>
                </a:solidFill>
                <a:latin typeface="Calibri"/>
                <a:ea typeface="Calibri"/>
                <a:cs typeface="Calibri"/>
              </a:rPr>
              <a:t>%</a:t>
            </a:r>
            <a:endParaRPr kumimoji="0" lang="en-US" sz="1400" b="1"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GRO</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Childcare Only</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4" name="Rounded Rectangle 13"/>
          <p:cNvSpPr/>
          <p:nvPr/>
        </p:nvSpPr>
        <p:spPr>
          <a:xfrm>
            <a:off x="4841639" y="4531143"/>
            <a:ext cx="1662492" cy="588452"/>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357</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2.2</a:t>
            </a:r>
            <a:r>
              <a:rPr kumimoji="0" lang="en-US" sz="1400" b="1" i="0" u="none" strike="noStrike" kern="0" cap="none" spc="0" normalizeH="0" baseline="0" noProof="0" dirty="0">
                <a:ln>
                  <a:noFill/>
                </a:ln>
                <a:solidFill>
                  <a:prstClr val="white"/>
                </a:solidFill>
                <a:effectLst/>
                <a:uLnTx/>
                <a:uFillTx/>
                <a:latin typeface="Calibri"/>
                <a:ea typeface="Calibri"/>
                <a:cs typeface="Calibri"/>
              </a:rPr>
              <a:t>%</a:t>
            </a: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Emergency Shelters</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5" name="Rounded Rectangle 14"/>
          <p:cNvSpPr/>
          <p:nvPr/>
        </p:nvSpPr>
        <p:spPr>
          <a:xfrm>
            <a:off x="4843115" y="2774376"/>
            <a:ext cx="1665147" cy="837162"/>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1,110</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6.8</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kumimoji="0" lang="en-US" sz="1200" b="0" i="0" u="none" strike="noStrike" kern="0" cap="none" spc="0" normalizeH="0" baseline="0" noProof="0" dirty="0">
                <a:ln>
                  <a:noFill/>
                </a:ln>
                <a:solidFill>
                  <a:prstClr val="white"/>
                </a:solidFill>
                <a:effectLst/>
                <a:uLnTx/>
                <a:uFillTx/>
                <a:latin typeface="Calibri"/>
                <a:ea typeface="Calibri"/>
                <a:cs typeface="Calibri"/>
              </a:rPr>
              <a:t>Residential Treatment Centers</a:t>
            </a:r>
          </a:p>
        </p:txBody>
      </p:sp>
      <p:sp>
        <p:nvSpPr>
          <p:cNvPr id="16" name="Rounded Rectangle 15"/>
          <p:cNvSpPr/>
          <p:nvPr/>
        </p:nvSpPr>
        <p:spPr>
          <a:xfrm>
            <a:off x="4841639" y="5241665"/>
            <a:ext cx="1662492" cy="477004"/>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269</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1.6%</a:t>
            </a:r>
            <a:endParaRPr kumimoji="0" lang="en-US" sz="1400" b="1"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Other Foster Care</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7" name="Rounded Rectangle 16"/>
          <p:cNvSpPr/>
          <p:nvPr/>
        </p:nvSpPr>
        <p:spPr>
          <a:xfrm>
            <a:off x="7185452" y="2774376"/>
            <a:ext cx="2970980" cy="604248"/>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5,747/</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35.1%</a:t>
            </a:r>
            <a:endParaRPr kumimoji="0" lang="en-US" sz="1400" b="1"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Kinship Care (unverified)</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8" name="Rounded Rectangle 17"/>
          <p:cNvSpPr/>
          <p:nvPr/>
        </p:nvSpPr>
        <p:spPr>
          <a:xfrm>
            <a:off x="7194099" y="4116504"/>
            <a:ext cx="2970979" cy="588451"/>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196</a:t>
            </a:r>
            <a:r>
              <a:rPr kumimoji="0" lang="en-US" sz="1400" b="1" i="0" u="none" strike="noStrike" kern="0" cap="none" spc="0" normalizeH="0" baseline="0" noProof="0" dirty="0">
                <a:ln>
                  <a:noFill/>
                </a:ln>
                <a:solidFill>
                  <a:prstClr val="white"/>
                </a:solidFill>
                <a:effectLst/>
                <a:uLnTx/>
                <a:uFillTx/>
                <a:latin typeface="Calibri"/>
                <a:ea typeface="Calibri"/>
                <a:cs typeface="Calibri"/>
              </a:rPr>
              <a:t>/ </a:t>
            </a:r>
            <a:r>
              <a:rPr lang="en-US" sz="1400" b="1" kern="0" dirty="0">
                <a:solidFill>
                  <a:prstClr val="white"/>
                </a:solidFill>
                <a:latin typeface="Calibri"/>
                <a:ea typeface="Calibri"/>
                <a:cs typeface="Calibri"/>
              </a:rPr>
              <a:t>1.2%</a:t>
            </a:r>
            <a:endParaRPr kumimoji="0" lang="en-US" sz="1400" b="1" i="0" u="none" strike="noStrike" kern="0" cap="none" spc="0" normalizeH="0" baseline="0" noProof="0" dirty="0">
              <a:ln>
                <a:noFill/>
              </a:ln>
              <a:solidFill>
                <a:prstClr val="white"/>
              </a:solidFill>
              <a:effectLst/>
              <a:uLnTx/>
              <a:uFillTx/>
              <a:latin typeface="Calibri"/>
              <a:ea typeface="Calibri"/>
              <a:cs typeface="Calibri"/>
            </a:endParaRP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CPA Adoptive Homes</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19" name="Rounded Rectangle 18"/>
          <p:cNvSpPr/>
          <p:nvPr/>
        </p:nvSpPr>
        <p:spPr>
          <a:xfrm>
            <a:off x="7194100" y="3442773"/>
            <a:ext cx="2970980" cy="588451"/>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a:solidFill>
                  <a:prstClr val="white"/>
                </a:solidFill>
                <a:latin typeface="Calibri"/>
                <a:ea typeface="Calibri"/>
                <a:cs typeface="Calibri"/>
              </a:rPr>
              <a:t>356</a:t>
            </a:r>
            <a:r>
              <a:rPr kumimoji="0" lang="en-US" sz="1400" b="1" i="0" u="none" strike="noStrike" kern="0" cap="none" spc="0" normalizeH="0" baseline="0" noProof="0" dirty="0">
                <a:ln>
                  <a:noFill/>
                </a:ln>
                <a:solidFill>
                  <a:prstClr val="white"/>
                </a:solidFill>
                <a:effectLst/>
                <a:uLnTx/>
                <a:uFillTx/>
                <a:latin typeface="Calibri"/>
                <a:ea typeface="Calibri"/>
                <a:cs typeface="Calibri"/>
              </a:rPr>
              <a:t>/ 2.2%</a:t>
            </a: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Independent Living and Other</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20" name="Rounded Rectangle 19"/>
          <p:cNvSpPr/>
          <p:nvPr/>
        </p:nvSpPr>
        <p:spPr>
          <a:xfrm>
            <a:off x="7185452" y="4791143"/>
            <a:ext cx="2970980" cy="640721"/>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Calibri"/>
                <a:cs typeface="Calibri"/>
              </a:rPr>
              <a:t>30/ 0.2%</a:t>
            </a:r>
          </a:p>
          <a:p>
            <a:pPr algn="ctr">
              <a:spcBef>
                <a:spcPct val="20000"/>
              </a:spcBef>
              <a:defRPr/>
            </a:pPr>
            <a:r>
              <a:rPr kumimoji="0" lang="en-US" sz="1200" b="0" i="0" u="none" strike="noStrike" kern="0" cap="none" spc="0" normalizeH="0" baseline="0" noProof="0" dirty="0">
                <a:ln>
                  <a:noFill/>
                </a:ln>
                <a:solidFill>
                  <a:prstClr val="white"/>
                </a:solidFill>
                <a:effectLst/>
                <a:uLnTx/>
                <a:uFillTx/>
                <a:latin typeface="Calibri"/>
                <a:ea typeface="Calibri"/>
                <a:cs typeface="Calibri"/>
              </a:rPr>
              <a:t>DFPS Adoptive Homes</a:t>
            </a:r>
            <a:r>
              <a:rPr lang="en-US" sz="1200" kern="0" dirty="0">
                <a:solidFill>
                  <a:prstClr val="white"/>
                </a:solidFill>
                <a:latin typeface="Calibri"/>
                <a:ea typeface="Calibri"/>
                <a:cs typeface="Calibri"/>
              </a:rPr>
              <a:t> </a:t>
            </a:r>
            <a:endParaRPr lang="en-US" sz="1200" b="0" i="0" u="none" strike="noStrike" kern="0" cap="none" spc="0" normalizeH="0" baseline="0" noProof="0" dirty="0">
              <a:ln>
                <a:noFill/>
              </a:ln>
              <a:solidFill>
                <a:prstClr val="white"/>
              </a:solidFill>
              <a:effectLst/>
              <a:uLnTx/>
              <a:uFillTx/>
              <a:latin typeface="Calibri" panose="020F0502020204030204" pitchFamily="34" charset="0"/>
              <a:ea typeface="Calibri"/>
              <a:cs typeface="Calibri" panose="020F0502020204030204" pitchFamily="34" charset="0"/>
            </a:endParaRPr>
          </a:p>
        </p:txBody>
      </p:sp>
      <p:sp>
        <p:nvSpPr>
          <p:cNvPr id="3" name="TextBox 2"/>
          <p:cNvSpPr txBox="1"/>
          <p:nvPr/>
        </p:nvSpPr>
        <p:spPr>
          <a:xfrm>
            <a:off x="2023570" y="6132083"/>
            <a:ext cx="3684396" cy="6001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bri"/>
                <a:ea typeface="Calibri"/>
                <a:cs typeface="Calibri"/>
              </a:rPr>
              <a:t>Data Source: CAPS Sub/Adopt Data Warehouse SA_05s, Warehouse Data As of: </a:t>
            </a:r>
            <a:r>
              <a:rPr lang="en-US" sz="1100" i="1" dirty="0">
                <a:solidFill>
                  <a:srgbClr val="000000"/>
                </a:solidFill>
                <a:latin typeface="Calibri"/>
                <a:ea typeface="Calibri"/>
                <a:cs typeface="Calibri"/>
              </a:rPr>
              <a:t>05/07/24</a:t>
            </a:r>
            <a:endPar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kumimoji="0" lang="en-US" sz="1100" b="0" i="1" u="none" strike="noStrike" kern="1200" cap="none" spc="0" normalizeH="0" baseline="0" noProof="0" dirty="0">
                <a:ln>
                  <a:noFill/>
                </a:ln>
                <a:solidFill>
                  <a:srgbClr val="000000"/>
                </a:solidFill>
                <a:effectLst/>
                <a:uLnTx/>
                <a:uFillTx/>
                <a:latin typeface="Calibri"/>
                <a:ea typeface="Calibri"/>
                <a:cs typeface="Calibri"/>
              </a:rPr>
              <a:t>Report Run Date: 05</a:t>
            </a:r>
            <a:r>
              <a:rPr lang="en-US" sz="1100" i="1" dirty="0">
                <a:solidFill>
                  <a:srgbClr val="000000"/>
                </a:solidFill>
                <a:latin typeface="Calibri"/>
                <a:ea typeface="Calibri"/>
                <a:cs typeface="Calibri"/>
              </a:rPr>
              <a:t>/13/2024 </a:t>
            </a:r>
            <a:endParaRPr lang="en-US" sz="1100" b="0" i="1"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26" name="Title 4">
            <a:extLst>
              <a:ext uri="{FF2B5EF4-FFF2-40B4-BE49-F238E27FC236}">
                <a16:creationId xmlns:a16="http://schemas.microsoft.com/office/drawing/2014/main" id="{43A0B48C-193F-46D6-8B57-4D8E911DF13E}"/>
              </a:ext>
            </a:extLst>
          </p:cNvPr>
          <p:cNvSpPr txBox="1">
            <a:spLocks/>
          </p:cNvSpPr>
          <p:nvPr/>
        </p:nvSpPr>
        <p:spPr>
          <a:xfrm>
            <a:off x="2191911" y="498629"/>
            <a:ext cx="9237492" cy="799643"/>
          </a:xfrm>
          <a:prstGeom prst="rect">
            <a:avLst/>
          </a:prstGeom>
        </p:spPr>
        <p:txBody>
          <a:bodyPr vert="horz" wrap="none" lIns="91440" tIns="45720" rIns="91440" bIns="45720" rtlCol="0" anchor="b" anchorCtr="0">
            <a:noAutofit/>
          </a:bodyPr>
          <a:lstStyle>
            <a:lvl1pPr algn="l" defTabSz="914400" rtl="0" eaLnBrk="1" latinLnBrk="0" hangingPunct="1">
              <a:lnSpc>
                <a:spcPct val="90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0">
                <a:solidFill>
                  <a:prstClr val="black"/>
                </a:solidFill>
              </a:rPr>
              <a:t>DFPS Census of Children in Care</a:t>
            </a:r>
            <a:endPar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2" name="Slide Number Placeholder 4">
            <a:extLst>
              <a:ext uri="{FF2B5EF4-FFF2-40B4-BE49-F238E27FC236}">
                <a16:creationId xmlns:a16="http://schemas.microsoft.com/office/drawing/2014/main" id="{60F8F14F-238B-B60D-819B-F76C3BD87C48}"/>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4</a:t>
            </a:fld>
            <a:endParaRPr lang="en-US" dirty="0"/>
          </a:p>
        </p:txBody>
      </p:sp>
      <p:sp>
        <p:nvSpPr>
          <p:cNvPr id="4" name="Rounded Rectangle 15">
            <a:extLst>
              <a:ext uri="{FF2B5EF4-FFF2-40B4-BE49-F238E27FC236}">
                <a16:creationId xmlns:a16="http://schemas.microsoft.com/office/drawing/2014/main" id="{CC2A9B54-D920-7D28-F9B3-2182D6C6150C}"/>
              </a:ext>
            </a:extLst>
          </p:cNvPr>
          <p:cNvSpPr/>
          <p:nvPr/>
        </p:nvSpPr>
        <p:spPr>
          <a:xfrm>
            <a:off x="2867724" y="4539523"/>
            <a:ext cx="1837376" cy="588451"/>
          </a:xfrm>
          <a:prstGeom prst="roundRect">
            <a:avLst/>
          </a:prstGeom>
          <a:solidFill>
            <a:schemeClr val="bg2">
              <a:lumMod val="75000"/>
            </a:schemeClr>
          </a:solidFill>
          <a:ln w="25400" cap="flat" cmpd="sng" algn="ctr">
            <a:solidFill>
              <a:schemeClr val="accent6">
                <a:lumMod val="50000"/>
              </a:schemeClr>
            </a:solidFill>
            <a:prstDash val="solid"/>
          </a:ln>
          <a:effectLst/>
        </p:spPr>
        <p:txBody>
          <a:bodyPr lIns="91440" tIns="45720" rIns="91440" bIns="45720" anchor="ctr"/>
          <a:lstStyle/>
          <a:p>
            <a:pPr algn="ctr">
              <a:spcBef>
                <a:spcPct val="20000"/>
              </a:spcBef>
              <a:defRPr/>
            </a:pPr>
            <a:r>
              <a:rPr kumimoji="0" lang="en-US" sz="1400" b="1" i="0" u="none" strike="noStrike" kern="0" cap="none" spc="0" normalizeH="0" baseline="0" noProof="0" dirty="0">
                <a:ln>
                  <a:noFill/>
                </a:ln>
                <a:solidFill>
                  <a:schemeClr val="bg1"/>
                </a:solidFill>
                <a:effectLst/>
                <a:uLnTx/>
                <a:uFillTx/>
                <a:latin typeface="Calibri"/>
                <a:ea typeface="Calibri"/>
                <a:cs typeface="Calibri"/>
              </a:rPr>
              <a:t>22/ </a:t>
            </a:r>
            <a:r>
              <a:rPr lang="en-US" sz="1400" b="1" kern="0" dirty="0">
                <a:solidFill>
                  <a:schemeClr val="bg1"/>
                </a:solidFill>
                <a:latin typeface="Calibri"/>
                <a:ea typeface="Calibri"/>
                <a:cs typeface="Calibri"/>
              </a:rPr>
              <a:t>0.1</a:t>
            </a:r>
            <a:r>
              <a:rPr kumimoji="0" lang="en-US" sz="1400" b="1" i="0" u="none" strike="noStrike" kern="0" cap="none" spc="0" normalizeH="0" baseline="0" noProof="0" dirty="0">
                <a:ln>
                  <a:noFill/>
                </a:ln>
                <a:solidFill>
                  <a:schemeClr val="bg1"/>
                </a:solidFill>
                <a:effectLst/>
                <a:uLnTx/>
                <a:uFillTx/>
                <a:latin typeface="Calibri"/>
                <a:ea typeface="Calibri"/>
                <a:cs typeface="Calibri"/>
              </a:rPr>
              <a:t>%</a:t>
            </a:r>
            <a:br>
              <a:rPr lang="en-US" sz="1400" b="1" kern="0" dirty="0">
                <a:solidFill>
                  <a:schemeClr val="bg1"/>
                </a:solidFill>
                <a:latin typeface="Calibri"/>
                <a:ea typeface="Calibri"/>
                <a:cs typeface="Calibri"/>
              </a:rPr>
            </a:br>
            <a:r>
              <a:rPr lang="en-US" sz="1200" kern="0" dirty="0">
                <a:solidFill>
                  <a:schemeClr val="bg1"/>
                </a:solidFill>
                <a:latin typeface="Calibri"/>
                <a:ea typeface="Calibri"/>
                <a:cs typeface="Calibri"/>
              </a:rPr>
              <a:t>Children without Placement</a:t>
            </a:r>
            <a:endParaRPr lang="en-US" sz="1200"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305983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0C1244C-2EA2-9279-EB0B-B12E858E2DDC}"/>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5</a:t>
            </a:fld>
            <a:endParaRPr lang="en-US" dirty="0"/>
          </a:p>
        </p:txBody>
      </p:sp>
      <p:sp>
        <p:nvSpPr>
          <p:cNvPr id="7" name="TextBox 6">
            <a:extLst>
              <a:ext uri="{FF2B5EF4-FFF2-40B4-BE49-F238E27FC236}">
                <a16:creationId xmlns:a16="http://schemas.microsoft.com/office/drawing/2014/main" id="{029470BF-3D02-4B19-B23E-CBDCCA9341FD}"/>
              </a:ext>
            </a:extLst>
          </p:cNvPr>
          <p:cNvSpPr txBox="1"/>
          <p:nvPr/>
        </p:nvSpPr>
        <p:spPr>
          <a:xfrm>
            <a:off x="2039511" y="4501722"/>
            <a:ext cx="9237492" cy="2031325"/>
          </a:xfrm>
          <a:prstGeom prst="rect">
            <a:avLst/>
          </a:prstGeom>
          <a:noFill/>
        </p:spPr>
        <p:txBody>
          <a:bodyPr wrap="square">
            <a:spAutoFit/>
          </a:bodyPr>
          <a:lstStyle/>
          <a:p>
            <a:pPr rtl="0"/>
            <a:r>
              <a:rPr lang="en-US" dirty="0">
                <a:solidFill>
                  <a:schemeClr val="accent1">
                    <a:lumMod val="50000"/>
                  </a:schemeClr>
                </a:solidFill>
                <a:effectLst/>
              </a:rPr>
              <a:t>Drivers of success:</a:t>
            </a:r>
          </a:p>
          <a:p>
            <a:pPr marL="342900" indent="-342900" rtl="0">
              <a:buFont typeface="Arial" panose="020B0604020202020204" pitchFamily="34" charset="0"/>
              <a:buChar char="•"/>
            </a:pPr>
            <a:r>
              <a:rPr lang="en-US" dirty="0">
                <a:solidFill>
                  <a:schemeClr val="accent1">
                    <a:lumMod val="50000"/>
                  </a:schemeClr>
                </a:solidFill>
                <a:effectLst/>
              </a:rPr>
              <a:t>Strategic system wide efforts</a:t>
            </a:r>
          </a:p>
          <a:p>
            <a:pPr marL="342900" indent="-342900" rtl="0">
              <a:buFont typeface="Arial" panose="020B0604020202020204" pitchFamily="34" charset="0"/>
              <a:buChar char="•"/>
            </a:pPr>
            <a:r>
              <a:rPr lang="en-US" dirty="0">
                <a:solidFill>
                  <a:schemeClr val="accent1">
                    <a:lumMod val="50000"/>
                  </a:schemeClr>
                </a:solidFill>
                <a:effectLst/>
              </a:rPr>
              <a:t>Individual child intensive focus</a:t>
            </a:r>
          </a:p>
          <a:p>
            <a:pPr marL="342900" indent="-342900" rtl="0">
              <a:buFont typeface="Arial" panose="020B0604020202020204" pitchFamily="34" charset="0"/>
              <a:buChar char="•"/>
            </a:pPr>
            <a:r>
              <a:rPr lang="en-US" dirty="0">
                <a:solidFill>
                  <a:schemeClr val="accent1">
                    <a:lumMod val="50000"/>
                  </a:schemeClr>
                </a:solidFill>
                <a:effectLst/>
              </a:rPr>
              <a:t>Interagency collaboration</a:t>
            </a:r>
          </a:p>
          <a:p>
            <a:pPr rtl="0"/>
            <a:r>
              <a:rPr lang="en-US" dirty="0">
                <a:solidFill>
                  <a:schemeClr val="accent1">
                    <a:lumMod val="50000"/>
                  </a:schemeClr>
                </a:solidFill>
                <a:effectLst/>
              </a:rPr>
              <a:t> </a:t>
            </a:r>
          </a:p>
          <a:p>
            <a:pPr rtl="0"/>
            <a:r>
              <a:rPr lang="en-US" dirty="0">
                <a:solidFill>
                  <a:schemeClr val="accent1">
                    <a:lumMod val="50000"/>
                  </a:schemeClr>
                </a:solidFill>
                <a:effectLst/>
              </a:rPr>
              <a:t>Children and youth in conservatorship continue to have very high needs that remain even after placement, and create risk for placement disruption.</a:t>
            </a:r>
          </a:p>
        </p:txBody>
      </p:sp>
      <p:graphicFrame>
        <p:nvGraphicFramePr>
          <p:cNvPr id="8" name="Chart 7">
            <a:extLst>
              <a:ext uri="{FF2B5EF4-FFF2-40B4-BE49-F238E27FC236}">
                <a16:creationId xmlns:a16="http://schemas.microsoft.com/office/drawing/2014/main" id="{D443DDEC-5DB5-4DB5-AD06-CA359962DD10}"/>
              </a:ext>
            </a:extLst>
          </p:cNvPr>
          <p:cNvGraphicFramePr>
            <a:graphicFrameLocks/>
          </p:cNvGraphicFramePr>
          <p:nvPr/>
        </p:nvGraphicFramePr>
        <p:xfrm>
          <a:off x="2608971" y="1477811"/>
          <a:ext cx="7753350" cy="285337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4">
            <a:extLst>
              <a:ext uri="{FF2B5EF4-FFF2-40B4-BE49-F238E27FC236}">
                <a16:creationId xmlns:a16="http://schemas.microsoft.com/office/drawing/2014/main" id="{4EDFA023-D2DC-4135-A951-AE339F02CBE7}"/>
              </a:ext>
            </a:extLst>
          </p:cNvPr>
          <p:cNvSpPr>
            <a:spLocks noGrp="1"/>
          </p:cNvSpPr>
          <p:nvPr>
            <p:ph type="title"/>
          </p:nvPr>
        </p:nvSpPr>
        <p:spPr>
          <a:xfrm>
            <a:off x="2039511" y="346229"/>
            <a:ext cx="9237492" cy="799643"/>
          </a:xfrm>
        </p:spPr>
        <p:txBody>
          <a:bodyPr/>
          <a:lstStyle/>
          <a:p>
            <a:r>
              <a:rPr lang="en-US" sz="2800" dirty="0">
                <a:latin typeface="+mn-lt"/>
              </a:rPr>
              <a:t>Children Without Placement – Progress Data</a:t>
            </a:r>
          </a:p>
        </p:txBody>
      </p:sp>
      <p:sp>
        <p:nvSpPr>
          <p:cNvPr id="2" name="TextBox 1">
            <a:extLst>
              <a:ext uri="{FF2B5EF4-FFF2-40B4-BE49-F238E27FC236}">
                <a16:creationId xmlns:a16="http://schemas.microsoft.com/office/drawing/2014/main" id="{82BC3BF7-6D82-7537-A0DB-E412BB8B3E6B}"/>
              </a:ext>
            </a:extLst>
          </p:cNvPr>
          <p:cNvSpPr txBox="1"/>
          <p:nvPr/>
        </p:nvSpPr>
        <p:spPr>
          <a:xfrm>
            <a:off x="7995037" y="4270890"/>
            <a:ext cx="2367284" cy="230832"/>
          </a:xfrm>
          <a:prstGeom prst="rect">
            <a:avLst/>
          </a:prstGeom>
          <a:noFill/>
        </p:spPr>
        <p:txBody>
          <a:bodyPr wrap="square" rtlCol="0">
            <a:spAutoFit/>
          </a:bodyPr>
          <a:lstStyle/>
          <a:p>
            <a:r>
              <a:rPr lang="en-US" sz="900" dirty="0"/>
              <a:t>Source: CWOP Tracker, Data as of 5/13/2024</a:t>
            </a:r>
          </a:p>
        </p:txBody>
      </p:sp>
    </p:spTree>
    <p:extLst>
      <p:ext uri="{BB962C8B-B14F-4D97-AF65-F5344CB8AC3E}">
        <p14:creationId xmlns:p14="http://schemas.microsoft.com/office/powerpoint/2010/main" val="417868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0C1244C-2EA2-9279-EB0B-B12E858E2DDC}"/>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6</a:t>
            </a:fld>
            <a:endParaRPr lang="en-US" dirty="0"/>
          </a:p>
        </p:txBody>
      </p:sp>
      <p:sp>
        <p:nvSpPr>
          <p:cNvPr id="10" name="Title 4">
            <a:extLst>
              <a:ext uri="{FF2B5EF4-FFF2-40B4-BE49-F238E27FC236}">
                <a16:creationId xmlns:a16="http://schemas.microsoft.com/office/drawing/2014/main" id="{4EDFA023-D2DC-4135-A951-AE339F02CBE7}"/>
              </a:ext>
            </a:extLst>
          </p:cNvPr>
          <p:cNvSpPr>
            <a:spLocks noGrp="1"/>
          </p:cNvSpPr>
          <p:nvPr>
            <p:ph type="title"/>
          </p:nvPr>
        </p:nvSpPr>
        <p:spPr>
          <a:xfrm>
            <a:off x="2039511" y="346229"/>
            <a:ext cx="9237492" cy="799643"/>
          </a:xfrm>
        </p:spPr>
        <p:txBody>
          <a:bodyPr/>
          <a:lstStyle/>
          <a:p>
            <a:r>
              <a:rPr lang="en-US" sz="2800" dirty="0">
                <a:latin typeface="+mn-lt"/>
              </a:rPr>
              <a:t>Children Without Placement – Initial Placement Data</a:t>
            </a:r>
          </a:p>
        </p:txBody>
      </p:sp>
      <p:pic>
        <p:nvPicPr>
          <p:cNvPr id="3" name="Picture 2">
            <a:extLst>
              <a:ext uri="{FF2B5EF4-FFF2-40B4-BE49-F238E27FC236}">
                <a16:creationId xmlns:a16="http://schemas.microsoft.com/office/drawing/2014/main" id="{8DCC81BA-4E79-15B1-A4E4-57BF0EDE08C1}"/>
              </a:ext>
            </a:extLst>
          </p:cNvPr>
          <p:cNvPicPr>
            <a:picLocks noChangeAspect="1"/>
          </p:cNvPicPr>
          <p:nvPr/>
        </p:nvPicPr>
        <p:blipFill>
          <a:blip r:embed="rId3"/>
          <a:stretch>
            <a:fillRect/>
          </a:stretch>
        </p:blipFill>
        <p:spPr>
          <a:xfrm>
            <a:off x="2825393" y="1532597"/>
            <a:ext cx="8024116" cy="5161854"/>
          </a:xfrm>
          <a:prstGeom prst="rect">
            <a:avLst/>
          </a:prstGeom>
        </p:spPr>
      </p:pic>
      <p:sp>
        <p:nvSpPr>
          <p:cNvPr id="2" name="TextBox 1">
            <a:extLst>
              <a:ext uri="{FF2B5EF4-FFF2-40B4-BE49-F238E27FC236}">
                <a16:creationId xmlns:a16="http://schemas.microsoft.com/office/drawing/2014/main" id="{82BC3BF7-6D82-7537-A0DB-E412BB8B3E6B}"/>
              </a:ext>
            </a:extLst>
          </p:cNvPr>
          <p:cNvSpPr txBox="1"/>
          <p:nvPr/>
        </p:nvSpPr>
        <p:spPr>
          <a:xfrm>
            <a:off x="8482225" y="6463619"/>
            <a:ext cx="2367284" cy="230832"/>
          </a:xfrm>
          <a:prstGeom prst="rect">
            <a:avLst/>
          </a:prstGeom>
          <a:noFill/>
        </p:spPr>
        <p:txBody>
          <a:bodyPr wrap="square" rtlCol="0">
            <a:spAutoFit/>
          </a:bodyPr>
          <a:lstStyle/>
          <a:p>
            <a:r>
              <a:rPr lang="en-US" sz="900" dirty="0"/>
              <a:t>Source: DFPS Analysis as of 5/7/2024</a:t>
            </a:r>
          </a:p>
        </p:txBody>
      </p:sp>
    </p:spTree>
    <p:extLst>
      <p:ext uri="{BB962C8B-B14F-4D97-AF65-F5344CB8AC3E}">
        <p14:creationId xmlns:p14="http://schemas.microsoft.com/office/powerpoint/2010/main" val="314003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0C1244C-2EA2-9279-EB0B-B12E858E2DDC}"/>
              </a:ext>
            </a:extLst>
          </p:cNvPr>
          <p:cNvSpPr txBox="1">
            <a:spLocks/>
          </p:cNvSpPr>
          <p:nvPr/>
        </p:nvSpPr>
        <p:spPr>
          <a:xfrm>
            <a:off x="265814" y="6329326"/>
            <a:ext cx="5723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8B1E7C-DF06-4082-870E-96ED3079A91D}" type="slidenum">
              <a:rPr lang="en-US" smtClean="0"/>
              <a:pPr/>
              <a:t>7</a:t>
            </a:fld>
            <a:endParaRPr lang="en-US" dirty="0"/>
          </a:p>
        </p:txBody>
      </p:sp>
      <p:sp>
        <p:nvSpPr>
          <p:cNvPr id="10" name="Title 4">
            <a:extLst>
              <a:ext uri="{FF2B5EF4-FFF2-40B4-BE49-F238E27FC236}">
                <a16:creationId xmlns:a16="http://schemas.microsoft.com/office/drawing/2014/main" id="{4EDFA023-D2DC-4135-A951-AE339F02CBE7}"/>
              </a:ext>
            </a:extLst>
          </p:cNvPr>
          <p:cNvSpPr>
            <a:spLocks noGrp="1"/>
          </p:cNvSpPr>
          <p:nvPr>
            <p:ph type="title"/>
          </p:nvPr>
        </p:nvSpPr>
        <p:spPr>
          <a:xfrm>
            <a:off x="2039511" y="346229"/>
            <a:ext cx="9237492" cy="799643"/>
          </a:xfrm>
        </p:spPr>
        <p:txBody>
          <a:bodyPr/>
          <a:lstStyle/>
          <a:p>
            <a:r>
              <a:rPr lang="en-US" sz="2800" dirty="0">
                <a:latin typeface="+mn-lt"/>
              </a:rPr>
              <a:t>Children Without Placement – Current Placement Data</a:t>
            </a:r>
          </a:p>
        </p:txBody>
      </p:sp>
      <p:pic>
        <p:nvPicPr>
          <p:cNvPr id="4" name="Picture 3">
            <a:extLst>
              <a:ext uri="{FF2B5EF4-FFF2-40B4-BE49-F238E27FC236}">
                <a16:creationId xmlns:a16="http://schemas.microsoft.com/office/drawing/2014/main" id="{A4C1F0C0-B3FB-7A95-D47D-D3E00A47ACAB}"/>
              </a:ext>
            </a:extLst>
          </p:cNvPr>
          <p:cNvPicPr>
            <a:picLocks noChangeAspect="1"/>
          </p:cNvPicPr>
          <p:nvPr/>
        </p:nvPicPr>
        <p:blipFill>
          <a:blip r:embed="rId3"/>
          <a:stretch>
            <a:fillRect/>
          </a:stretch>
        </p:blipFill>
        <p:spPr>
          <a:xfrm>
            <a:off x="2845942" y="1442298"/>
            <a:ext cx="8431061" cy="5153756"/>
          </a:xfrm>
          <a:prstGeom prst="rect">
            <a:avLst/>
          </a:prstGeom>
        </p:spPr>
      </p:pic>
      <p:sp>
        <p:nvSpPr>
          <p:cNvPr id="2" name="TextBox 1">
            <a:extLst>
              <a:ext uri="{FF2B5EF4-FFF2-40B4-BE49-F238E27FC236}">
                <a16:creationId xmlns:a16="http://schemas.microsoft.com/office/drawing/2014/main" id="{82BC3BF7-6D82-7537-A0DB-E412BB8B3E6B}"/>
              </a:ext>
            </a:extLst>
          </p:cNvPr>
          <p:cNvSpPr txBox="1"/>
          <p:nvPr/>
        </p:nvSpPr>
        <p:spPr>
          <a:xfrm>
            <a:off x="9346058" y="6365222"/>
            <a:ext cx="2367284" cy="230832"/>
          </a:xfrm>
          <a:prstGeom prst="rect">
            <a:avLst/>
          </a:prstGeom>
          <a:noFill/>
        </p:spPr>
        <p:txBody>
          <a:bodyPr wrap="square" rtlCol="0">
            <a:spAutoFit/>
          </a:bodyPr>
          <a:lstStyle/>
          <a:p>
            <a:r>
              <a:rPr lang="en-US" sz="900" dirty="0"/>
              <a:t>Source: DFPS Analysis as of 5/7/2024</a:t>
            </a:r>
          </a:p>
        </p:txBody>
      </p:sp>
    </p:spTree>
    <p:extLst>
      <p:ext uri="{BB962C8B-B14F-4D97-AF65-F5344CB8AC3E}">
        <p14:creationId xmlns:p14="http://schemas.microsoft.com/office/powerpoint/2010/main" val="228546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BFC533-884D-41B7-9A1D-7D2DD438818D}"/>
              </a:ext>
            </a:extLst>
          </p:cNvPr>
          <p:cNvSpPr>
            <a:spLocks noGrp="1"/>
          </p:cNvSpPr>
          <p:nvPr>
            <p:ph type="body" idx="1"/>
          </p:nvPr>
        </p:nvSpPr>
        <p:spPr/>
        <p:txBody>
          <a:bodyPr/>
          <a:lstStyle/>
          <a:p>
            <a:r>
              <a:rPr lang="en-US"/>
              <a:t>Drivers of Success</a:t>
            </a:r>
          </a:p>
        </p:txBody>
      </p:sp>
      <p:sp>
        <p:nvSpPr>
          <p:cNvPr id="3" name="Text Placeholder 2">
            <a:extLst>
              <a:ext uri="{FF2B5EF4-FFF2-40B4-BE49-F238E27FC236}">
                <a16:creationId xmlns:a16="http://schemas.microsoft.com/office/drawing/2014/main" id="{A20EC9CB-BCB9-465D-92B7-8DFEA1EBAE6C}"/>
              </a:ext>
            </a:extLst>
          </p:cNvPr>
          <p:cNvSpPr>
            <a:spLocks noGrp="1"/>
          </p:cNvSpPr>
          <p:nvPr>
            <p:ph type="body" idx="13"/>
          </p:nvPr>
        </p:nvSpPr>
        <p:spPr>
          <a:xfrm>
            <a:off x="2039815" y="2021634"/>
            <a:ext cx="9812216" cy="3568320"/>
          </a:xfrm>
        </p:spPr>
        <p:txBody>
          <a:bodyPr/>
          <a:lstStyle/>
          <a:p>
            <a:pPr marL="0" indent="0">
              <a:buNone/>
            </a:pPr>
            <a:r>
              <a:rPr lang="en-US" sz="1800" b="1" u="sng" dirty="0"/>
              <a:t>Strategic System Wide Efforts</a:t>
            </a:r>
          </a:p>
          <a:p>
            <a:r>
              <a:rPr lang="en-US" sz="1600" dirty="0"/>
              <a:t>By collaborating with internal subject matter experts to understand barriers and limitations, DFPS has improved system concerns by centralizing functions essential to finding placement solutions, surveying providers to understand limits to capacity expansion, developed a community resource guide to help families in need of behavioral health support, and received funding to expand monitoring to more youth in Texas.</a:t>
            </a:r>
          </a:p>
          <a:p>
            <a:pPr marL="0" indent="0">
              <a:buNone/>
            </a:pPr>
            <a:r>
              <a:rPr lang="en-US" sz="1800" b="1" u="sng" dirty="0"/>
              <a:t>Individual Child Intensive Focus</a:t>
            </a:r>
          </a:p>
          <a:p>
            <a:r>
              <a:rPr lang="en-US" sz="1600" dirty="0"/>
              <a:t>This initiative involves an intensive daily meeting process that fosters accountability and commitment among all participants to ensure the safety and well-being of youth.</a:t>
            </a:r>
          </a:p>
          <a:p>
            <a:pPr marL="0" indent="0">
              <a:buNone/>
            </a:pPr>
            <a:r>
              <a:rPr lang="en-US" sz="1800" b="1" u="sng" dirty="0"/>
              <a:t>Interagency Collaboration</a:t>
            </a:r>
          </a:p>
          <a:p>
            <a:r>
              <a:rPr lang="en-US" sz="1600" dirty="0"/>
              <a:t>Convening representatives from relevant state agencies and partners use collective resources, knowledge, and expertise to understand state gaps.  The anticipated outcomes are a reduced number of children and youth in unlicensed placements; enhanced safety, stability, and well-being of affected children; and improved collaboration and communication among state and partnering agencies.</a:t>
            </a:r>
          </a:p>
          <a:p>
            <a:endParaRPr lang="en-US" sz="1600" dirty="0"/>
          </a:p>
        </p:txBody>
      </p:sp>
      <p:sp>
        <p:nvSpPr>
          <p:cNvPr id="4" name="Text Placeholder 3">
            <a:extLst>
              <a:ext uri="{FF2B5EF4-FFF2-40B4-BE49-F238E27FC236}">
                <a16:creationId xmlns:a16="http://schemas.microsoft.com/office/drawing/2014/main" id="{35433F2D-B595-4617-ACEE-C8839DA612DE}"/>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6713636A-654B-48D9-B556-1E293E7A3D61}"/>
              </a:ext>
            </a:extLst>
          </p:cNvPr>
          <p:cNvSpPr>
            <a:spLocks noGrp="1"/>
          </p:cNvSpPr>
          <p:nvPr>
            <p:ph type="title"/>
          </p:nvPr>
        </p:nvSpPr>
        <p:spPr/>
        <p:txBody>
          <a:bodyPr/>
          <a:lstStyle/>
          <a:p>
            <a:r>
              <a:rPr lang="en-US">
                <a:latin typeface="+mn-lt"/>
              </a:rPr>
              <a:t>Children Without Placement</a:t>
            </a:r>
          </a:p>
        </p:txBody>
      </p:sp>
    </p:spTree>
    <p:extLst>
      <p:ext uri="{BB962C8B-B14F-4D97-AF65-F5344CB8AC3E}">
        <p14:creationId xmlns:p14="http://schemas.microsoft.com/office/powerpoint/2010/main" val="294624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FABC0-0B95-4D54-A9E1-836F6AEBE143}"/>
              </a:ext>
            </a:extLst>
          </p:cNvPr>
          <p:cNvSpPr>
            <a:spLocks noGrp="1"/>
          </p:cNvSpPr>
          <p:nvPr>
            <p:ph type="body" idx="1"/>
          </p:nvPr>
        </p:nvSpPr>
        <p:spPr/>
        <p:txBody>
          <a:bodyPr/>
          <a:lstStyle/>
          <a:p>
            <a:r>
              <a:rPr lang="en-US" dirty="0"/>
              <a:t>Barriers</a:t>
            </a:r>
          </a:p>
        </p:txBody>
      </p:sp>
      <p:sp>
        <p:nvSpPr>
          <p:cNvPr id="3" name="Text Placeholder 2">
            <a:extLst>
              <a:ext uri="{FF2B5EF4-FFF2-40B4-BE49-F238E27FC236}">
                <a16:creationId xmlns:a16="http://schemas.microsoft.com/office/drawing/2014/main" id="{A713DEE9-0C94-4D61-943C-55BC26150D41}"/>
              </a:ext>
            </a:extLst>
          </p:cNvPr>
          <p:cNvSpPr>
            <a:spLocks noGrp="1"/>
          </p:cNvSpPr>
          <p:nvPr>
            <p:ph type="body" idx="13"/>
          </p:nvPr>
        </p:nvSpPr>
        <p:spPr/>
        <p:txBody>
          <a:bodyPr/>
          <a:lstStyle/>
          <a:p>
            <a:pPr marL="0" marR="0">
              <a:spcBef>
                <a:spcPts val="0"/>
              </a:spcBef>
              <a:spcAft>
                <a:spcPts val="0"/>
              </a:spcAft>
            </a:pPr>
            <a:endParaRPr lang="en-US" sz="1800" dirty="0">
              <a:effectLst/>
              <a:latin typeface="Verdana" panose="020B0604030504040204" pitchFamily="34" charset="0"/>
              <a:ea typeface="Calibri" panose="020F0502020204030204" pitchFamily="34" charset="0"/>
            </a:endParaRPr>
          </a:p>
          <a:p>
            <a:pPr>
              <a:spcBef>
                <a:spcPts val="0"/>
              </a:spcBef>
            </a:pPr>
            <a:r>
              <a:rPr lang="en-US" sz="2600" dirty="0">
                <a:solidFill>
                  <a:schemeClr val="tx1"/>
                </a:solidFill>
                <a:effectLst/>
                <a:latin typeface="Verdana" panose="020B0604030504040204" pitchFamily="34" charset="0"/>
                <a:ea typeface="Calibri" panose="020F0502020204030204" pitchFamily="34" charset="0"/>
              </a:rPr>
              <a:t>Changing landscape of behavioral and mental health needs </a:t>
            </a:r>
            <a:r>
              <a:rPr lang="en-US" sz="2600">
                <a:solidFill>
                  <a:schemeClr val="tx1"/>
                </a:solidFill>
                <a:effectLst/>
                <a:latin typeface="Verdana" panose="020B0604030504040204" pitchFamily="34" charset="0"/>
                <a:ea typeface="Calibri" panose="020F0502020204030204" pitchFamily="34" charset="0"/>
              </a:rPr>
              <a:t>of youth</a:t>
            </a:r>
            <a:endParaRPr lang="en-US" sz="2600" dirty="0">
              <a:solidFill>
                <a:schemeClr val="tx1"/>
              </a:solidFill>
              <a:effectLst/>
              <a:latin typeface="Verdana" panose="020B0604030504040204" pitchFamily="34" charset="0"/>
              <a:ea typeface="Calibri" panose="020F0502020204030204" pitchFamily="34" charset="0"/>
            </a:endParaRPr>
          </a:p>
          <a:p>
            <a:pPr marL="0" marR="0" indent="0">
              <a:spcBef>
                <a:spcPts val="0"/>
              </a:spcBef>
              <a:spcAft>
                <a:spcPts val="0"/>
              </a:spcAft>
              <a:buNone/>
            </a:pPr>
            <a:endParaRPr lang="en-US" sz="2600" dirty="0">
              <a:solidFill>
                <a:schemeClr val="tx1"/>
              </a:solidFill>
              <a:effectLst/>
              <a:latin typeface="Calibri" panose="020F0502020204030204" pitchFamily="34" charset="0"/>
              <a:ea typeface="Calibri" panose="020F0502020204030204" pitchFamily="34" charset="0"/>
            </a:endParaRPr>
          </a:p>
          <a:p>
            <a:pPr>
              <a:spcBef>
                <a:spcPts val="0"/>
              </a:spcBef>
            </a:pPr>
            <a:r>
              <a:rPr lang="en-US" sz="2600" dirty="0">
                <a:solidFill>
                  <a:schemeClr val="tx1"/>
                </a:solidFill>
                <a:effectLst/>
                <a:latin typeface="Verdana" panose="020B0604030504040204" pitchFamily="34" charset="0"/>
                <a:ea typeface="Calibri" panose="020F0502020204030204" pitchFamily="34" charset="0"/>
              </a:rPr>
              <a:t>Limitations on availability of certain types of placements for youth with high needs</a:t>
            </a:r>
            <a:endParaRPr lang="en-US" sz="2600" dirty="0">
              <a:solidFill>
                <a:schemeClr val="tx1"/>
              </a:solidFill>
              <a:effectLst/>
              <a:latin typeface="Calibri" panose="020F0502020204030204" pitchFamily="34" charset="0"/>
              <a:ea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BF1F051E-FCD6-4BF7-9154-7D4C64B540E1}"/>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82CDF761-4950-4273-88EC-15EF484D1E09}"/>
              </a:ext>
            </a:extLst>
          </p:cNvPr>
          <p:cNvSpPr>
            <a:spLocks noGrp="1"/>
          </p:cNvSpPr>
          <p:nvPr>
            <p:ph type="title"/>
          </p:nvPr>
        </p:nvSpPr>
        <p:spPr/>
        <p:txBody>
          <a:bodyPr/>
          <a:lstStyle/>
          <a:p>
            <a:r>
              <a:rPr lang="en-US" dirty="0">
                <a:latin typeface="+mn-lt"/>
              </a:rPr>
              <a:t>Children Without Placement</a:t>
            </a:r>
          </a:p>
        </p:txBody>
      </p:sp>
    </p:spTree>
    <p:extLst>
      <p:ext uri="{BB962C8B-B14F-4D97-AF65-F5344CB8AC3E}">
        <p14:creationId xmlns:p14="http://schemas.microsoft.com/office/powerpoint/2010/main" val="1590811243"/>
      </p:ext>
    </p:extLst>
  </p:cSld>
  <p:clrMapOvr>
    <a:masterClrMapping/>
  </p:clrMapOvr>
</p:sld>
</file>

<file path=ppt/theme/theme1.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4x3" id="{41F65A85-9BF0-43BD-B82B-F1F094AA26D6}" vid="{924CF2D9-E9FD-4EE7-AE64-3402094C6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049b3b4a-365b-4564-84f9-771e69822a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C7C4D0E4310419162558F950847EB" ma:contentTypeVersion="16" ma:contentTypeDescription="Create a new document." ma:contentTypeScope="" ma:versionID="ca405f396f59508323799586c467de55">
  <xsd:schema xmlns:xsd="http://www.w3.org/2001/XMLSchema" xmlns:xs="http://www.w3.org/2001/XMLSchema" xmlns:p="http://schemas.microsoft.com/office/2006/metadata/properties" xmlns:ns1="http://schemas.microsoft.com/sharepoint/v3" xmlns:ns3="6cbb30f8-d649-48c2-b055-d8c821af86fe" xmlns:ns4="049b3b4a-365b-4564-84f9-771e69822a30" targetNamespace="http://schemas.microsoft.com/office/2006/metadata/properties" ma:root="true" ma:fieldsID="959500c3a9d49e5c6c05082ca94e069b" ns1:_="" ns3:_="" ns4:_="">
    <xsd:import namespace="http://schemas.microsoft.com/sharepoint/v3"/>
    <xsd:import namespace="6cbb30f8-d649-48c2-b055-d8c821af86fe"/>
    <xsd:import namespace="049b3b4a-365b-4564-84f9-771e69822a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bb30f8-d649-48c2-b055-d8c821af86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b3b4a-365b-4564-84f9-771e69822a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909EE3-BB91-419F-9382-B800F924D106}">
  <ds:schemaRefs>
    <ds:schemaRef ds:uri="049b3b4a-365b-4564-84f9-771e69822a30"/>
    <ds:schemaRef ds:uri="6cbb30f8-d649-48c2-b055-d8c821af86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AFB0D6D-3391-4F71-8BF3-3EB17F605BA3}">
  <ds:schemaRefs>
    <ds:schemaRef ds:uri="http://schemas.microsoft.com/sharepoint/v3/contenttype/forms"/>
  </ds:schemaRefs>
</ds:datastoreItem>
</file>

<file path=customXml/itemProps3.xml><?xml version="1.0" encoding="utf-8"?>
<ds:datastoreItem xmlns:ds="http://schemas.openxmlformats.org/officeDocument/2006/customXml" ds:itemID="{5F03C5C4-3795-4B61-A82A-C733E1CC4348}">
  <ds:schemaRefs>
    <ds:schemaRef ds:uri="049b3b4a-365b-4564-84f9-771e69822a30"/>
    <ds:schemaRef ds:uri="6cbb30f8-d649-48c2-b055-d8c821af86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509</Words>
  <Application>Microsoft Office PowerPoint</Application>
  <PresentationFormat>Widescreen</PresentationFormat>
  <Paragraphs>93</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Segoe UI</vt:lpstr>
      <vt:lpstr>Verdana</vt:lpstr>
      <vt:lpstr>Bright Room</vt:lpstr>
      <vt:lpstr>Office Theme</vt:lpstr>
      <vt:lpstr>Children Without Placement</vt:lpstr>
      <vt:lpstr>Children Without Placement Agency Efforts</vt:lpstr>
      <vt:lpstr>Children Without Placement - Data</vt:lpstr>
      <vt:lpstr>PowerPoint Presentation</vt:lpstr>
      <vt:lpstr>Children Without Placement – Progress Data</vt:lpstr>
      <vt:lpstr>Children Without Placement – Initial Placement Data</vt:lpstr>
      <vt:lpstr>Children Without Placement – Current Placement Data</vt:lpstr>
      <vt:lpstr>Children Without Placement</vt:lpstr>
      <vt:lpstr>Children Without Placement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Schuermann,Michael (DFPS)</dc:creator>
  <cp:lastModifiedBy>O'Neill,Audrey A (DFPS)</cp:lastModifiedBy>
  <cp:revision>3</cp:revision>
  <cp:lastPrinted>2024-01-08T18:10:28Z</cp:lastPrinted>
  <dcterms:created xsi:type="dcterms:W3CDTF">2020-04-14T14:26:49Z</dcterms:created>
  <dcterms:modified xsi:type="dcterms:W3CDTF">2024-05-16T01:42:47Z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0x0101002F6C7C4D0E4310419162558F950847EB</vt:lpwstr>
  </property>
  <property fmtid="{D5CDD505-2E9C-101B-9397-08002B2CF9AE}" pid="3" name="MSIP_Label_18f8766c-dcd9-4842-a8c5-130cc68de028_Enabled">
    <vt:lpwstr>true</vt:lpwstr>
  </property>
  <property fmtid="{D5CDD505-2E9C-101B-9397-08002B2CF9AE}" pid="4" name="MSIP_Label_18f8766c-dcd9-4842-a8c5-130cc68de028_SetDate">
    <vt:lpwstr>2024-04-16T07:46:33Z</vt:lpwstr>
  </property>
  <property fmtid="{D5CDD505-2E9C-101B-9397-08002B2CF9AE}" pid="5" name="MSIP_Label_18f8766c-dcd9-4842-a8c5-130cc68de028_Method">
    <vt:lpwstr>Standard</vt:lpwstr>
  </property>
  <property fmtid="{D5CDD505-2E9C-101B-9397-08002B2CF9AE}" pid="6" name="MSIP_Label_18f8766c-dcd9-4842-a8c5-130cc68de028_Name">
    <vt:lpwstr>DFPS Data PHI – DCS</vt:lpwstr>
  </property>
  <property fmtid="{D5CDD505-2E9C-101B-9397-08002B2CF9AE}" pid="7" name="MSIP_Label_18f8766c-dcd9-4842-a8c5-130cc68de028_SiteId">
    <vt:lpwstr>0915ef38-12cd-4561-ab80-9c7f41bfb31e</vt:lpwstr>
  </property>
  <property fmtid="{D5CDD505-2E9C-101B-9397-08002B2CF9AE}" pid="8" name="MSIP_Label_18f8766c-dcd9-4842-a8c5-130cc68de028_ActionId">
    <vt:lpwstr>22d952b7-9155-4793-ac77-e53c41cd3d11</vt:lpwstr>
  </property>
  <property fmtid="{D5CDD505-2E9C-101B-9397-08002B2CF9AE}" pid="9" name="MSIP_Label_18f8766c-dcd9-4842-a8c5-130cc68de028_ContentBits">
    <vt:lpwstr>0</vt:lpwstr>
  </property>
</Properties>
</file>